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3" r:id="rId5"/>
    <p:sldMasterId id="2147483684" r:id="rId6"/>
    <p:sldMasterId id="2147483685"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Lst>
  <p:sldSz cy="5143500" cx="9144000"/>
  <p:notesSz cx="6858000" cy="9144000"/>
  <p:embeddedFontLst>
    <p:embeddedFont>
      <p:font typeface="Roboto"/>
      <p:regular r:id="rId105"/>
      <p:bold r:id="rId106"/>
      <p:italic r:id="rId107"/>
      <p:boldItalic r:id="rId10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464">
          <p15:clr>
            <a:srgbClr val="A4A3A4"/>
          </p15:clr>
        </p15:guide>
        <p15:guide id="2" pos="295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7CFE35A-F1E4-4C68-B022-FA9AA0726F9A}">
  <a:tblStyle styleId="{A7CFE35A-F1E4-4C68-B022-FA9AA0726F9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18CB020-9DB0-4D65-B7EC-16CBF54E88A0}" styleName="Table_1">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3F9FA"/>
          </a:solidFill>
        </a:fill>
      </a:tcStyle>
    </a:wholeTbl>
    <a:band1H>
      <a:tcTxStyle/>
      <a:tcStyle>
        <a:fill>
          <a:solidFill>
            <a:srgbClr val="E7F3F4"/>
          </a:solidFill>
        </a:fill>
      </a:tcStyle>
    </a:band1H>
    <a:band2H>
      <a:tcTxStyle/>
    </a:band2H>
    <a:band1V>
      <a:tcTxStyle/>
      <a:tcStyle>
        <a:fill>
          <a:solidFill>
            <a:srgbClr val="E7F3F4"/>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E37ED674-2E36-4D53-90A4-9588C14C6295}" styleName="Table_2">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464" orient="horz"/>
        <p:guide pos="2952"/>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font" Target="fonts/Roboto-italic.fntdata"/><Relationship Id="rId106" Type="http://schemas.openxmlformats.org/officeDocument/2006/relationships/font" Target="fonts/Roboto-bold.fntdata"/><Relationship Id="rId105" Type="http://schemas.openxmlformats.org/officeDocument/2006/relationships/font" Target="fonts/Roboto-regular.fntdata"/><Relationship Id="rId104" Type="http://schemas.openxmlformats.org/officeDocument/2006/relationships/slide" Target="slides/slide96.xml"/><Relationship Id="rId108" Type="http://schemas.openxmlformats.org/officeDocument/2006/relationships/font" Target="fonts/Roboto-boldItalic.fntdata"/><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54c182ad50_0_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rgbClr val="000000"/>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sp>
        <p:nvSpPr>
          <p:cNvPr id="234" name="Google Shape;234;g54c182ad50_0_0:notes"/>
          <p:cNvSpPr/>
          <p:nvPr>
            <p:ph idx="2" type="sldImg"/>
          </p:nvPr>
        </p:nvSpPr>
        <p:spPr>
          <a:xfrm>
            <a:off x="398204" y="685878"/>
            <a:ext cx="6061800" cy="3429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5" name="Google Shape;235;g54c182ad50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400"/>
              </a:spcBef>
              <a:spcAft>
                <a:spcPts val="0"/>
              </a:spcAft>
              <a:buClr>
                <a:schemeClr val="dk1"/>
              </a:buClr>
              <a:buSzPts val="1100"/>
              <a:buFont typeface="Arial"/>
              <a:buNone/>
            </a:pPr>
            <a:r>
              <a:rPr lang="en">
                <a:solidFill>
                  <a:schemeClr val="dk1"/>
                </a:solidFill>
              </a:rPr>
              <a:t>Those responsible for presenting:</a:t>
            </a:r>
            <a:endParaRPr>
              <a:solidFill>
                <a:schemeClr val="dk1"/>
              </a:solidFill>
            </a:endParaRPr>
          </a:p>
          <a:p>
            <a:pPr indent="0" lvl="0" marL="0" rtl="0" algn="l">
              <a:spcBef>
                <a:spcPts val="400"/>
              </a:spcBef>
              <a:spcAft>
                <a:spcPts val="0"/>
              </a:spcAft>
              <a:buClr>
                <a:schemeClr val="dk1"/>
              </a:buClr>
              <a:buSzPts val="1100"/>
              <a:buFont typeface="Arial"/>
              <a:buNone/>
            </a:pPr>
            <a:r>
              <a:rPr lang="en">
                <a:solidFill>
                  <a:schemeClr val="dk1"/>
                </a:solidFill>
              </a:rPr>
              <a:t>Those responsible for content: </a:t>
            </a:r>
            <a:endParaRPr>
              <a:solidFill>
                <a:schemeClr val="dk1"/>
              </a:solidFill>
            </a:endParaRPr>
          </a:p>
          <a:p>
            <a:pPr indent="0" lvl="0" marL="0" rtl="0" algn="l">
              <a:spcBef>
                <a:spcPts val="400"/>
              </a:spcBef>
              <a:spcAft>
                <a:spcPts val="0"/>
              </a:spcAft>
              <a:buClr>
                <a:schemeClr val="dk1"/>
              </a:buClr>
              <a:buSzPts val="1200"/>
              <a:buFont typeface="Arial"/>
              <a:buNone/>
            </a:pPr>
            <a:r>
              <a:rPr lang="en">
                <a:solidFill>
                  <a:schemeClr val="dk1"/>
                </a:solidFill>
              </a:rPr>
              <a:t>Notes:</a:t>
            </a:r>
            <a:endParaRPr sz="1800"/>
          </a:p>
          <a:p>
            <a:pPr indent="0" lvl="0" marL="0" marR="0" rtl="0" algn="l">
              <a:spcBef>
                <a:spcPts val="0"/>
              </a:spcBef>
              <a:spcAft>
                <a:spcPts val="0"/>
              </a:spcAft>
              <a:buClr>
                <a:schemeClr val="dk1"/>
              </a:buClr>
              <a:buSzPts val="1800"/>
              <a:buFont typeface="Arial"/>
              <a:buNone/>
            </a:pPr>
            <a:r>
              <a:t/>
            </a:r>
            <a:endParaRPr sz="1800"/>
          </a:p>
          <a:p>
            <a:pPr indent="0" lvl="0" marL="0" marR="0" rtl="0" algn="l">
              <a:spcBef>
                <a:spcPts val="0"/>
              </a:spcBef>
              <a:spcAft>
                <a:spcPts val="0"/>
              </a:spcAft>
              <a:buClr>
                <a:schemeClr val="dk1"/>
              </a:buClr>
              <a:buSzPts val="1800"/>
              <a:buFont typeface="Arial"/>
              <a:buNone/>
            </a:pPr>
            <a:r>
              <a:t/>
            </a:r>
            <a:endParaRPr sz="18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54c182ad50_0_1829:notes"/>
          <p:cNvSpPr/>
          <p:nvPr>
            <p:ph idx="2" type="sldImg"/>
          </p:nvPr>
        </p:nvSpPr>
        <p:spPr>
          <a:xfrm>
            <a:off x="398204" y="685878"/>
            <a:ext cx="6061800" cy="34296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54c182ad50_0_1829:notes"/>
          <p:cNvSpPr txBox="1"/>
          <p:nvPr>
            <p:ph idx="1" type="body"/>
          </p:nvPr>
        </p:nvSpPr>
        <p:spPr>
          <a:xfrm>
            <a:off x="686420" y="4342854"/>
            <a:ext cx="5485200" cy="41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
        <p:nvSpPr>
          <p:cNvPr id="343" name="Google Shape;343;g54c182ad50_0_1829:notes"/>
          <p:cNvSpPr txBox="1"/>
          <p:nvPr>
            <p:ph idx="12" type="sldNum"/>
          </p:nvPr>
        </p:nvSpPr>
        <p:spPr>
          <a:xfrm>
            <a:off x="3884548" y="8685709"/>
            <a:ext cx="2971800" cy="456600"/>
          </a:xfrm>
          <a:prstGeom prst="rect">
            <a:avLst/>
          </a:prstGeom>
          <a:noFill/>
          <a:ln>
            <a:noFill/>
          </a:ln>
        </p:spPr>
        <p:txBody>
          <a:bodyPr anchorCtr="0" anchor="ctr" bIns="89425" lIns="89425" spcFirstLastPara="1" rIns="89425" wrap="square" tIns="89425">
            <a:noAutofit/>
          </a:bodyPr>
          <a:lstStyle/>
          <a:p>
            <a:pPr indent="0" lvl="0" marL="0" rtl="0" algn="l">
              <a:spcBef>
                <a:spcPts val="0"/>
              </a:spcBef>
              <a:spcAft>
                <a:spcPts val="0"/>
              </a:spcAft>
              <a:buClr>
                <a:srgbClr val="000000"/>
              </a:buClr>
              <a:buFont typeface="Arial"/>
              <a:buNone/>
            </a:pPr>
            <a:fld id="{00000000-1234-1234-1234-123412341234}" type="slidenum">
              <a:rPr lang="en" sz="1400"/>
              <a:t>‹#›</a:t>
            </a:fld>
            <a:endParaRPr sz="14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54c182ad50_0_2024:notes"/>
          <p:cNvSpPr txBox="1"/>
          <p:nvPr>
            <p:ph idx="1" type="body"/>
          </p:nvPr>
        </p:nvSpPr>
        <p:spPr>
          <a:xfrm>
            <a:off x="686420" y="4342854"/>
            <a:ext cx="5485200" cy="4115400"/>
          </a:xfrm>
          <a:prstGeom prst="rect">
            <a:avLst/>
          </a:prstGeom>
          <a:noFill/>
          <a:ln>
            <a:noFill/>
          </a:ln>
        </p:spPr>
        <p:txBody>
          <a:bodyPr anchorCtr="0" anchor="t" bIns="45650" lIns="91300" spcFirstLastPara="1" rIns="91300" wrap="square" tIns="45650">
            <a:noAutofit/>
          </a:bodyPr>
          <a:lstStyle/>
          <a:p>
            <a:pPr indent="0" lvl="0" marL="0" rtl="0" algn="l">
              <a:spcBef>
                <a:spcPts val="400"/>
              </a:spcBef>
              <a:spcAft>
                <a:spcPts val="0"/>
              </a:spcAft>
              <a:buClr>
                <a:schemeClr val="dk1"/>
              </a:buClr>
              <a:buSzPts val="1100"/>
              <a:buFont typeface="Arial"/>
              <a:buNone/>
            </a:pPr>
            <a:r>
              <a:rPr lang="en"/>
              <a:t>Those responsible for presenting: </a:t>
            </a:r>
            <a:endParaRPr/>
          </a:p>
          <a:p>
            <a:pPr indent="0" lvl="0" marL="0" rtl="0" algn="l">
              <a:spcBef>
                <a:spcPts val="400"/>
              </a:spcBef>
              <a:spcAft>
                <a:spcPts val="0"/>
              </a:spcAft>
              <a:buClr>
                <a:schemeClr val="dk1"/>
              </a:buClr>
              <a:buSzPts val="1100"/>
              <a:buFont typeface="Arial"/>
              <a:buNone/>
            </a:pPr>
            <a:r>
              <a:rPr lang="en"/>
              <a:t>Those responsible for content: Same</a:t>
            </a:r>
            <a:endParaRPr/>
          </a:p>
          <a:p>
            <a:pPr indent="0" lvl="0" marL="0" rtl="0" algn="l">
              <a:spcBef>
                <a:spcPts val="400"/>
              </a:spcBef>
              <a:spcAft>
                <a:spcPts val="0"/>
              </a:spcAft>
              <a:buClr>
                <a:schemeClr val="dk1"/>
              </a:buClr>
              <a:buSzPts val="1200"/>
              <a:buFont typeface="Arial"/>
              <a:buNone/>
            </a:pPr>
            <a:r>
              <a:rPr lang="en"/>
              <a:t>Notes:  Same? </a:t>
            </a:r>
            <a:endParaRPr sz="1800"/>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Clr>
                <a:schemeClr val="dk1"/>
              </a:buClr>
              <a:buSzPts val="1200"/>
              <a:buFont typeface="Arial"/>
              <a:buNone/>
            </a:pPr>
            <a:r>
              <a:t/>
            </a:r>
            <a:endParaRPr/>
          </a:p>
        </p:txBody>
      </p:sp>
      <p:sp>
        <p:nvSpPr>
          <p:cNvPr id="352" name="Google Shape;352;g54c182ad50_0_2024:notes"/>
          <p:cNvSpPr/>
          <p:nvPr>
            <p:ph idx="2" type="sldImg"/>
          </p:nvPr>
        </p:nvSpPr>
        <p:spPr>
          <a:xfrm>
            <a:off x="398204" y="685878"/>
            <a:ext cx="6061800" cy="3429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54c182ad50_0_2122:notes"/>
          <p:cNvSpPr txBox="1"/>
          <p:nvPr>
            <p:ph idx="1" type="body"/>
          </p:nvPr>
        </p:nvSpPr>
        <p:spPr>
          <a:xfrm>
            <a:off x="686420" y="4342854"/>
            <a:ext cx="5485200" cy="41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Those responsible for presenting: </a:t>
            </a:r>
            <a:endParaRPr/>
          </a:p>
          <a:p>
            <a:pPr indent="0" lvl="0" marL="0" rtl="0" algn="l">
              <a:spcBef>
                <a:spcPts val="0"/>
              </a:spcBef>
              <a:spcAft>
                <a:spcPts val="0"/>
              </a:spcAft>
              <a:buClr>
                <a:schemeClr val="dk1"/>
              </a:buClr>
              <a:buSzPts val="1100"/>
              <a:buFont typeface="Arial"/>
              <a:buNone/>
            </a:pPr>
            <a:r>
              <a:rPr lang="en"/>
              <a:t>Those responsible for content: 	DONE</a:t>
            </a:r>
            <a:endParaRPr/>
          </a:p>
          <a:p>
            <a:pPr indent="0" lvl="0" marL="0" rtl="0" algn="l">
              <a:spcBef>
                <a:spcPts val="0"/>
              </a:spcBef>
              <a:spcAft>
                <a:spcPts val="0"/>
              </a:spcAft>
              <a:buClr>
                <a:schemeClr val="dk1"/>
              </a:buClr>
              <a:buSzPts val="1200"/>
              <a:buFont typeface="Arial"/>
              <a:buNone/>
            </a:pPr>
            <a:r>
              <a:rPr lang="en"/>
              <a:t>Notes: Don’t change</a:t>
            </a:r>
            <a:endParaRPr/>
          </a:p>
        </p:txBody>
      </p:sp>
      <p:sp>
        <p:nvSpPr>
          <p:cNvPr id="360" name="Google Shape;360;g54c182ad50_0_2122:notes"/>
          <p:cNvSpPr/>
          <p:nvPr>
            <p:ph idx="2" type="sldImg"/>
          </p:nvPr>
        </p:nvSpPr>
        <p:spPr>
          <a:xfrm>
            <a:off x="398204" y="685878"/>
            <a:ext cx="6061800" cy="3429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54c182ad50_0_2218:notes"/>
          <p:cNvSpPr txBox="1"/>
          <p:nvPr>
            <p:ph idx="1" type="body"/>
          </p:nvPr>
        </p:nvSpPr>
        <p:spPr>
          <a:xfrm>
            <a:off x="686420" y="4342854"/>
            <a:ext cx="5485200" cy="41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Those responsible for presenting: </a:t>
            </a:r>
            <a:endParaRPr/>
          </a:p>
          <a:p>
            <a:pPr indent="0" lvl="0" marL="0" rtl="0" algn="l">
              <a:spcBef>
                <a:spcPts val="0"/>
              </a:spcBef>
              <a:spcAft>
                <a:spcPts val="0"/>
              </a:spcAft>
              <a:buClr>
                <a:schemeClr val="dk1"/>
              </a:buClr>
              <a:buSzPts val="1100"/>
              <a:buFont typeface="Arial"/>
              <a:buNone/>
            </a:pPr>
            <a:r>
              <a:rPr lang="en"/>
              <a:t>Those responsible for content:   </a:t>
            </a:r>
            <a:r>
              <a:rPr b="1" lang="en"/>
              <a:t>Ruby </a:t>
            </a:r>
            <a:endParaRPr b="1"/>
          </a:p>
          <a:p>
            <a:pPr indent="0" lvl="0" marL="0" rtl="0" algn="l">
              <a:spcBef>
                <a:spcPts val="0"/>
              </a:spcBef>
              <a:spcAft>
                <a:spcPts val="0"/>
              </a:spcAft>
              <a:buClr>
                <a:schemeClr val="dk1"/>
              </a:buClr>
              <a:buSzPts val="1200"/>
              <a:buFont typeface="Arial"/>
              <a:buNone/>
            </a:pPr>
            <a:r>
              <a:rPr lang="en"/>
              <a:t>Notes:</a:t>
            </a:r>
            <a:endParaRPr/>
          </a:p>
        </p:txBody>
      </p:sp>
      <p:sp>
        <p:nvSpPr>
          <p:cNvPr id="367" name="Google Shape;367;g54c182ad50_0_2218:notes"/>
          <p:cNvSpPr/>
          <p:nvPr>
            <p:ph idx="2" type="sldImg"/>
          </p:nvPr>
        </p:nvSpPr>
        <p:spPr>
          <a:xfrm>
            <a:off x="398204" y="685878"/>
            <a:ext cx="6061800" cy="3429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54525ebede_1_117:notes"/>
          <p:cNvSpPr txBox="1"/>
          <p:nvPr>
            <p:ph idx="1" type="body"/>
          </p:nvPr>
        </p:nvSpPr>
        <p:spPr>
          <a:xfrm>
            <a:off x="686420" y="4342854"/>
            <a:ext cx="5485200" cy="41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Those responsible for presenting: </a:t>
            </a:r>
            <a:endParaRPr/>
          </a:p>
          <a:p>
            <a:pPr indent="0" lvl="0" marL="0" rtl="0" algn="l">
              <a:spcBef>
                <a:spcPts val="0"/>
              </a:spcBef>
              <a:spcAft>
                <a:spcPts val="0"/>
              </a:spcAft>
              <a:buClr>
                <a:schemeClr val="dk1"/>
              </a:buClr>
              <a:buSzPts val="1100"/>
              <a:buFont typeface="Arial"/>
              <a:buNone/>
            </a:pPr>
            <a:r>
              <a:rPr lang="en"/>
              <a:t>Those responsible for content:  </a:t>
            </a:r>
            <a:r>
              <a:rPr b="1" lang="en"/>
              <a:t>Ruby </a:t>
            </a:r>
            <a:endParaRPr b="1"/>
          </a:p>
          <a:p>
            <a:pPr indent="0" lvl="0" marL="0" rtl="0" algn="l">
              <a:spcBef>
                <a:spcPts val="0"/>
              </a:spcBef>
              <a:spcAft>
                <a:spcPts val="0"/>
              </a:spcAft>
              <a:buClr>
                <a:schemeClr val="dk1"/>
              </a:buClr>
              <a:buSzPts val="1200"/>
              <a:buFont typeface="Arial"/>
              <a:buNone/>
            </a:pPr>
            <a:r>
              <a:rPr lang="en"/>
              <a:t>Notes:  Don’t delete who we are sharing with please</a:t>
            </a:r>
            <a:endParaRPr/>
          </a:p>
        </p:txBody>
      </p:sp>
      <p:sp>
        <p:nvSpPr>
          <p:cNvPr id="374" name="Google Shape;374;g54525ebede_1_117:notes"/>
          <p:cNvSpPr/>
          <p:nvPr>
            <p:ph idx="2" type="sldImg"/>
          </p:nvPr>
        </p:nvSpPr>
        <p:spPr>
          <a:xfrm>
            <a:off x="398204" y="685878"/>
            <a:ext cx="6061800" cy="3429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54c182ad50_0_2509:notes"/>
          <p:cNvSpPr/>
          <p:nvPr>
            <p:ph idx="2" type="sldImg"/>
          </p:nvPr>
        </p:nvSpPr>
        <p:spPr>
          <a:xfrm>
            <a:off x="398204" y="685878"/>
            <a:ext cx="6061800" cy="34296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54c182ad50_0_2509:notes"/>
          <p:cNvSpPr txBox="1"/>
          <p:nvPr>
            <p:ph idx="1" type="body"/>
          </p:nvPr>
        </p:nvSpPr>
        <p:spPr>
          <a:xfrm>
            <a:off x="686420" y="4342854"/>
            <a:ext cx="5485200" cy="41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Those responsible for presenting: </a:t>
            </a:r>
            <a:endParaRPr/>
          </a:p>
          <a:p>
            <a:pPr indent="0" lvl="0" marL="0" rtl="0" algn="l">
              <a:spcBef>
                <a:spcPts val="0"/>
              </a:spcBef>
              <a:spcAft>
                <a:spcPts val="0"/>
              </a:spcAft>
              <a:buClr>
                <a:schemeClr val="dk1"/>
              </a:buClr>
              <a:buSzPts val="1100"/>
              <a:buFont typeface="Arial"/>
              <a:buNone/>
            </a:pPr>
            <a:r>
              <a:rPr lang="en"/>
              <a:t>Those responsible for content:    </a:t>
            </a:r>
            <a:r>
              <a:rPr b="1" lang="en"/>
              <a:t>Rhiannon </a:t>
            </a:r>
            <a:endParaRPr b="1"/>
          </a:p>
          <a:p>
            <a:pPr indent="0" lvl="0" marL="0" rtl="0" algn="l">
              <a:spcBef>
                <a:spcPts val="0"/>
              </a:spcBef>
              <a:spcAft>
                <a:spcPts val="0"/>
              </a:spcAft>
              <a:buClr>
                <a:schemeClr val="dk1"/>
              </a:buClr>
              <a:buSzPts val="1200"/>
              <a:buFont typeface="Arial"/>
              <a:buNone/>
            </a:pPr>
            <a:r>
              <a:rPr lang="en"/>
              <a:t>Notes:</a:t>
            </a:r>
            <a:endParaRPr/>
          </a:p>
        </p:txBody>
      </p:sp>
      <p:sp>
        <p:nvSpPr>
          <p:cNvPr id="382" name="Google Shape;382;g54c182ad50_0_2509:notes"/>
          <p:cNvSpPr txBox="1"/>
          <p:nvPr>
            <p:ph idx="12" type="sldNum"/>
          </p:nvPr>
        </p:nvSpPr>
        <p:spPr>
          <a:xfrm>
            <a:off x="3884548" y="8685709"/>
            <a:ext cx="2971800" cy="456600"/>
          </a:xfrm>
          <a:prstGeom prst="rect">
            <a:avLst/>
          </a:prstGeom>
          <a:noFill/>
          <a:ln>
            <a:noFill/>
          </a:ln>
        </p:spPr>
        <p:txBody>
          <a:bodyPr anchorCtr="0" anchor="ctr" bIns="89425" lIns="89425" spcFirstLastPara="1" rIns="89425" wrap="square" tIns="89425">
            <a:noAutofit/>
          </a:bodyPr>
          <a:lstStyle/>
          <a:p>
            <a:pPr indent="0" lvl="0" marL="0" rtl="0" algn="l">
              <a:spcBef>
                <a:spcPts val="0"/>
              </a:spcBef>
              <a:spcAft>
                <a:spcPts val="0"/>
              </a:spcAft>
              <a:buClr>
                <a:srgbClr val="000000"/>
              </a:buClr>
              <a:buFont typeface="Arial"/>
              <a:buNone/>
            </a:pPr>
            <a:fld id="{00000000-1234-1234-1234-123412341234}" type="slidenum">
              <a:rPr lang="en" sz="1400"/>
              <a:t>‹#›</a:t>
            </a:fld>
            <a:endParaRPr sz="14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54c182ad50_0_2702:notes"/>
          <p:cNvSpPr/>
          <p:nvPr>
            <p:ph idx="2" type="sldImg"/>
          </p:nvPr>
        </p:nvSpPr>
        <p:spPr>
          <a:xfrm>
            <a:off x="398204" y="685878"/>
            <a:ext cx="6061800" cy="34296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54c182ad50_0_2702:notes"/>
          <p:cNvSpPr txBox="1"/>
          <p:nvPr>
            <p:ph idx="1" type="body"/>
          </p:nvPr>
        </p:nvSpPr>
        <p:spPr>
          <a:xfrm>
            <a:off x="686420" y="4342854"/>
            <a:ext cx="5485200" cy="41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Those responsible for presenting: </a:t>
            </a:r>
            <a:endParaRPr/>
          </a:p>
          <a:p>
            <a:pPr indent="0" lvl="0" marL="0" rtl="0" algn="l">
              <a:spcBef>
                <a:spcPts val="0"/>
              </a:spcBef>
              <a:spcAft>
                <a:spcPts val="0"/>
              </a:spcAft>
              <a:buClr>
                <a:schemeClr val="dk1"/>
              </a:buClr>
              <a:buSzPts val="1100"/>
              <a:buFont typeface="Arial"/>
              <a:buNone/>
            </a:pPr>
            <a:r>
              <a:rPr lang="en"/>
              <a:t>Those responsible for content:    </a:t>
            </a:r>
            <a:r>
              <a:rPr b="1" lang="en"/>
              <a:t>Bruce</a:t>
            </a:r>
            <a:endParaRPr b="1"/>
          </a:p>
          <a:p>
            <a:pPr indent="0" lvl="0" marL="0" rtl="0" algn="l">
              <a:spcBef>
                <a:spcPts val="0"/>
              </a:spcBef>
              <a:spcAft>
                <a:spcPts val="0"/>
              </a:spcAft>
              <a:buClr>
                <a:schemeClr val="dk1"/>
              </a:buClr>
              <a:buSzPts val="1200"/>
              <a:buFont typeface="Arial"/>
              <a:buNone/>
            </a:pPr>
            <a:r>
              <a:rPr lang="en"/>
              <a:t>Notes: Complete!</a:t>
            </a:r>
            <a:endParaRPr/>
          </a:p>
        </p:txBody>
      </p:sp>
      <p:sp>
        <p:nvSpPr>
          <p:cNvPr id="390" name="Google Shape;390;g54c182ad50_0_2702:notes"/>
          <p:cNvSpPr txBox="1"/>
          <p:nvPr>
            <p:ph idx="12" type="sldNum"/>
          </p:nvPr>
        </p:nvSpPr>
        <p:spPr>
          <a:xfrm>
            <a:off x="3884548" y="8685709"/>
            <a:ext cx="2971800" cy="456600"/>
          </a:xfrm>
          <a:prstGeom prst="rect">
            <a:avLst/>
          </a:prstGeom>
          <a:noFill/>
          <a:ln>
            <a:noFill/>
          </a:ln>
        </p:spPr>
        <p:txBody>
          <a:bodyPr anchorCtr="0" anchor="ctr" bIns="89425" lIns="89425" spcFirstLastPara="1" rIns="89425" wrap="square" tIns="89425">
            <a:noAutofit/>
          </a:bodyPr>
          <a:lstStyle/>
          <a:p>
            <a:pPr indent="0" lvl="0" marL="0" rtl="0" algn="l">
              <a:spcBef>
                <a:spcPts val="0"/>
              </a:spcBef>
              <a:spcAft>
                <a:spcPts val="0"/>
              </a:spcAft>
              <a:buClr>
                <a:srgbClr val="000000"/>
              </a:buClr>
              <a:buFont typeface="Arial"/>
              <a:buNone/>
            </a:pPr>
            <a:fld id="{00000000-1234-1234-1234-123412341234}" type="slidenum">
              <a:rPr lang="en" sz="1400"/>
              <a:t>‹#›</a:t>
            </a:fld>
            <a:endParaRPr sz="14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54c182ad50_0_3005:notes"/>
          <p:cNvSpPr/>
          <p:nvPr>
            <p:ph idx="2" type="sldImg"/>
          </p:nvPr>
        </p:nvSpPr>
        <p:spPr>
          <a:xfrm>
            <a:off x="398204" y="685878"/>
            <a:ext cx="6061800" cy="34296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54c182ad50_0_3005:notes"/>
          <p:cNvSpPr txBox="1"/>
          <p:nvPr>
            <p:ph idx="1" type="body"/>
          </p:nvPr>
        </p:nvSpPr>
        <p:spPr>
          <a:xfrm>
            <a:off x="686420" y="4342854"/>
            <a:ext cx="5485200" cy="41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Those responsible for presenting: </a:t>
            </a:r>
            <a:endParaRPr/>
          </a:p>
          <a:p>
            <a:pPr indent="0" lvl="0" marL="0" rtl="0" algn="l">
              <a:spcBef>
                <a:spcPts val="0"/>
              </a:spcBef>
              <a:spcAft>
                <a:spcPts val="0"/>
              </a:spcAft>
              <a:buClr>
                <a:schemeClr val="dk1"/>
              </a:buClr>
              <a:buSzPts val="1100"/>
              <a:buFont typeface="Arial"/>
              <a:buNone/>
            </a:pPr>
            <a:r>
              <a:rPr lang="en"/>
              <a:t>Those responsible for content: Bruce</a:t>
            </a:r>
            <a:endParaRPr/>
          </a:p>
          <a:p>
            <a:pPr indent="0" lvl="0" marL="0" rtl="0" algn="l">
              <a:spcBef>
                <a:spcPts val="0"/>
              </a:spcBef>
              <a:spcAft>
                <a:spcPts val="0"/>
              </a:spcAft>
              <a:buClr>
                <a:schemeClr val="dk1"/>
              </a:buClr>
              <a:buSzPts val="1200"/>
              <a:buFont typeface="Arial"/>
              <a:buNone/>
            </a:pPr>
            <a:r>
              <a:rPr lang="en"/>
              <a:t>Notes:</a:t>
            </a:r>
            <a:endParaRPr/>
          </a:p>
        </p:txBody>
      </p:sp>
      <p:sp>
        <p:nvSpPr>
          <p:cNvPr id="398" name="Google Shape;398;g54c182ad50_0_3005:notes"/>
          <p:cNvSpPr txBox="1"/>
          <p:nvPr>
            <p:ph idx="12" type="sldNum"/>
          </p:nvPr>
        </p:nvSpPr>
        <p:spPr>
          <a:xfrm>
            <a:off x="3884548" y="8685709"/>
            <a:ext cx="2971800" cy="456600"/>
          </a:xfrm>
          <a:prstGeom prst="rect">
            <a:avLst/>
          </a:prstGeom>
          <a:noFill/>
          <a:ln>
            <a:noFill/>
          </a:ln>
        </p:spPr>
        <p:txBody>
          <a:bodyPr anchorCtr="0" anchor="ctr" bIns="89425" lIns="89425" spcFirstLastPara="1" rIns="89425" wrap="square" tIns="89425">
            <a:noAutofit/>
          </a:bodyPr>
          <a:lstStyle/>
          <a:p>
            <a:pPr indent="0" lvl="0" marL="0" rtl="0" algn="l">
              <a:spcBef>
                <a:spcPts val="0"/>
              </a:spcBef>
              <a:spcAft>
                <a:spcPts val="0"/>
              </a:spcAft>
              <a:buClr>
                <a:srgbClr val="000000"/>
              </a:buClr>
              <a:buFont typeface="Arial"/>
              <a:buNone/>
            </a:pPr>
            <a:fld id="{00000000-1234-1234-1234-123412341234}" type="slidenum">
              <a:rPr lang="en" sz="1400"/>
              <a:t>‹#›</a:t>
            </a:fld>
            <a:endParaRPr sz="14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54c182ad50_0_2798:notes"/>
          <p:cNvSpPr txBox="1"/>
          <p:nvPr>
            <p:ph idx="1" type="body"/>
          </p:nvPr>
        </p:nvSpPr>
        <p:spPr>
          <a:xfrm>
            <a:off x="686420" y="4342854"/>
            <a:ext cx="5485200" cy="41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Those responsible for presenting: </a:t>
            </a:r>
            <a:endParaRPr/>
          </a:p>
          <a:p>
            <a:pPr indent="0" lvl="0" marL="0" rtl="0" algn="l">
              <a:spcBef>
                <a:spcPts val="0"/>
              </a:spcBef>
              <a:spcAft>
                <a:spcPts val="0"/>
              </a:spcAft>
              <a:buClr>
                <a:schemeClr val="dk1"/>
              </a:buClr>
              <a:buSzPts val="1100"/>
              <a:buFont typeface="Arial"/>
              <a:buNone/>
            </a:pPr>
            <a:r>
              <a:rPr lang="en"/>
              <a:t>Those responsible for content:    </a:t>
            </a:r>
            <a:endParaRPr b="1"/>
          </a:p>
          <a:p>
            <a:pPr indent="0" lvl="0" marL="0" rtl="0" algn="l">
              <a:spcBef>
                <a:spcPts val="0"/>
              </a:spcBef>
              <a:spcAft>
                <a:spcPts val="0"/>
              </a:spcAft>
              <a:buClr>
                <a:schemeClr val="dk1"/>
              </a:buClr>
              <a:buSzPts val="1200"/>
              <a:buFont typeface="Arial"/>
              <a:buNone/>
            </a:pPr>
            <a:r>
              <a:rPr lang="en"/>
              <a:t>Notes:</a:t>
            </a:r>
            <a:endParaRPr/>
          </a:p>
        </p:txBody>
      </p:sp>
      <p:sp>
        <p:nvSpPr>
          <p:cNvPr id="405" name="Google Shape;405;g54c182ad50_0_2798:notes"/>
          <p:cNvSpPr/>
          <p:nvPr>
            <p:ph idx="2" type="sldImg"/>
          </p:nvPr>
        </p:nvSpPr>
        <p:spPr>
          <a:xfrm>
            <a:off x="398204" y="685878"/>
            <a:ext cx="6061800" cy="3429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54c182ad50_0_3197:notes"/>
          <p:cNvSpPr/>
          <p:nvPr>
            <p:ph idx="2" type="sldImg"/>
          </p:nvPr>
        </p:nvSpPr>
        <p:spPr>
          <a:xfrm>
            <a:off x="398204" y="685878"/>
            <a:ext cx="6061800" cy="34296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54c182ad50_0_3197:notes"/>
          <p:cNvSpPr txBox="1"/>
          <p:nvPr>
            <p:ph idx="1" type="body"/>
          </p:nvPr>
        </p:nvSpPr>
        <p:spPr>
          <a:xfrm>
            <a:off x="686420" y="4342854"/>
            <a:ext cx="5485200" cy="41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Those responsible for presenting: </a:t>
            </a:r>
            <a:endParaRPr/>
          </a:p>
          <a:p>
            <a:pPr indent="0" lvl="0" marL="0" rtl="0" algn="l">
              <a:spcBef>
                <a:spcPts val="0"/>
              </a:spcBef>
              <a:spcAft>
                <a:spcPts val="0"/>
              </a:spcAft>
              <a:buClr>
                <a:schemeClr val="dk1"/>
              </a:buClr>
              <a:buSzPts val="1100"/>
              <a:buFont typeface="Arial"/>
              <a:buNone/>
            </a:pPr>
            <a:r>
              <a:rPr lang="en"/>
              <a:t>Those responsible for content:  </a:t>
            </a:r>
            <a:r>
              <a:rPr b="1" lang="en"/>
              <a:t>MECHANICAL TEAM</a:t>
            </a:r>
            <a:endParaRPr/>
          </a:p>
          <a:p>
            <a:pPr indent="0" lvl="0" marL="0" rtl="0" algn="l">
              <a:spcBef>
                <a:spcPts val="0"/>
              </a:spcBef>
              <a:spcAft>
                <a:spcPts val="0"/>
              </a:spcAft>
              <a:buClr>
                <a:schemeClr val="dk1"/>
              </a:buClr>
              <a:buSzPts val="1200"/>
              <a:buFont typeface="Arial"/>
              <a:buNone/>
            </a:pPr>
            <a:r>
              <a:rPr lang="en"/>
              <a:t>Notes:</a:t>
            </a:r>
            <a:endParaRPr/>
          </a:p>
        </p:txBody>
      </p:sp>
      <p:sp>
        <p:nvSpPr>
          <p:cNvPr id="414" name="Google Shape;414;g54c182ad50_0_3197:notes"/>
          <p:cNvSpPr txBox="1"/>
          <p:nvPr>
            <p:ph idx="12" type="sldNum"/>
          </p:nvPr>
        </p:nvSpPr>
        <p:spPr>
          <a:xfrm>
            <a:off x="3884548" y="8685709"/>
            <a:ext cx="2971800" cy="456600"/>
          </a:xfrm>
          <a:prstGeom prst="rect">
            <a:avLst/>
          </a:prstGeom>
          <a:noFill/>
          <a:ln>
            <a:noFill/>
          </a:ln>
        </p:spPr>
        <p:txBody>
          <a:bodyPr anchorCtr="0" anchor="ctr" bIns="89425" lIns="89425" spcFirstLastPara="1" rIns="89425" wrap="square" tIns="89425">
            <a:noAutofit/>
          </a:bodyPr>
          <a:lstStyle/>
          <a:p>
            <a:pPr indent="0" lvl="0" marL="0" rtl="0" algn="l">
              <a:spcBef>
                <a:spcPts val="0"/>
              </a:spcBef>
              <a:spcAft>
                <a:spcPts val="0"/>
              </a:spcAft>
              <a:buClr>
                <a:srgbClr val="000000"/>
              </a:buClr>
              <a:buFont typeface="Arial"/>
              <a:buNone/>
            </a:pPr>
            <a:fld id="{00000000-1234-1234-1234-123412341234}" type="slidenum">
              <a:rPr lang="en" sz="1400"/>
              <a:t>‹#›</a:t>
            </a:fld>
            <a:endParaRPr sz="14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54c182ad50_0_292:notes"/>
          <p:cNvSpPr txBox="1"/>
          <p:nvPr>
            <p:ph idx="12" type="sldNum"/>
          </p:nvPr>
        </p:nvSpPr>
        <p:spPr>
          <a:xfrm>
            <a:off x="3884548" y="8685709"/>
            <a:ext cx="2971800" cy="456600"/>
          </a:xfrm>
          <a:prstGeom prst="rect">
            <a:avLst/>
          </a:prstGeom>
          <a:noFill/>
          <a:ln>
            <a:noFill/>
          </a:ln>
        </p:spPr>
        <p:txBody>
          <a:bodyPr anchorCtr="0" anchor="b" bIns="45650" lIns="91300" spcFirstLastPara="1" rIns="91300" wrap="square" tIns="4565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
        <p:nvSpPr>
          <p:cNvPr id="241" name="Google Shape;241;g54c182ad50_0_292:notes"/>
          <p:cNvSpPr/>
          <p:nvPr>
            <p:ph idx="2" type="sldImg"/>
          </p:nvPr>
        </p:nvSpPr>
        <p:spPr>
          <a:xfrm>
            <a:off x="398204" y="685878"/>
            <a:ext cx="6061800" cy="3429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2" name="Google Shape;242;g54c182ad50_0_292:notes"/>
          <p:cNvSpPr txBox="1"/>
          <p:nvPr>
            <p:ph idx="1" type="body"/>
          </p:nvPr>
        </p:nvSpPr>
        <p:spPr>
          <a:xfrm>
            <a:off x="686420" y="4342854"/>
            <a:ext cx="5485200" cy="4115400"/>
          </a:xfrm>
          <a:prstGeom prst="rect">
            <a:avLst/>
          </a:prstGeom>
          <a:noFill/>
          <a:ln>
            <a:noFill/>
          </a:ln>
        </p:spPr>
        <p:txBody>
          <a:bodyPr anchorCtr="0" anchor="t" bIns="45650" lIns="91300" spcFirstLastPara="1" rIns="91300" wrap="square" tIns="45650">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54525ebede_1_56:notes"/>
          <p:cNvSpPr/>
          <p:nvPr>
            <p:ph idx="2" type="sldImg"/>
          </p:nvPr>
        </p:nvSpPr>
        <p:spPr>
          <a:xfrm>
            <a:off x="398204" y="685878"/>
            <a:ext cx="6061800" cy="34296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54525ebede_1_56:notes"/>
          <p:cNvSpPr txBox="1"/>
          <p:nvPr>
            <p:ph idx="1" type="body"/>
          </p:nvPr>
        </p:nvSpPr>
        <p:spPr>
          <a:xfrm>
            <a:off x="686420" y="4342854"/>
            <a:ext cx="5485200" cy="41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Those responsible for presenting: </a:t>
            </a:r>
            <a:endParaRPr/>
          </a:p>
          <a:p>
            <a:pPr indent="0" lvl="0" marL="0" rtl="0" algn="l">
              <a:spcBef>
                <a:spcPts val="0"/>
              </a:spcBef>
              <a:spcAft>
                <a:spcPts val="0"/>
              </a:spcAft>
              <a:buClr>
                <a:schemeClr val="dk1"/>
              </a:buClr>
              <a:buSzPts val="1100"/>
              <a:buFont typeface="Arial"/>
              <a:buNone/>
            </a:pPr>
            <a:r>
              <a:rPr lang="en"/>
              <a:t>Those responsible for content:  </a:t>
            </a:r>
            <a:r>
              <a:rPr b="1" lang="en"/>
              <a:t>MECHANICAL TEAM</a:t>
            </a:r>
            <a:endParaRPr/>
          </a:p>
          <a:p>
            <a:pPr indent="0" lvl="0" marL="0" rtl="0" algn="l">
              <a:spcBef>
                <a:spcPts val="0"/>
              </a:spcBef>
              <a:spcAft>
                <a:spcPts val="0"/>
              </a:spcAft>
              <a:buClr>
                <a:schemeClr val="dk1"/>
              </a:buClr>
              <a:buSzPts val="1200"/>
              <a:buFont typeface="Arial"/>
              <a:buNone/>
            </a:pPr>
            <a:r>
              <a:rPr lang="en"/>
              <a:t>Notes:</a:t>
            </a:r>
            <a:endParaRPr/>
          </a:p>
        </p:txBody>
      </p:sp>
      <p:sp>
        <p:nvSpPr>
          <p:cNvPr id="435" name="Google Shape;435;g54525ebede_1_56:notes"/>
          <p:cNvSpPr txBox="1"/>
          <p:nvPr>
            <p:ph idx="12" type="sldNum"/>
          </p:nvPr>
        </p:nvSpPr>
        <p:spPr>
          <a:xfrm>
            <a:off x="3884548" y="8685709"/>
            <a:ext cx="2971800" cy="456600"/>
          </a:xfrm>
          <a:prstGeom prst="rect">
            <a:avLst/>
          </a:prstGeom>
          <a:noFill/>
          <a:ln>
            <a:noFill/>
          </a:ln>
        </p:spPr>
        <p:txBody>
          <a:bodyPr anchorCtr="0" anchor="ctr" bIns="89425" lIns="89425" spcFirstLastPara="1" rIns="89425" wrap="square" tIns="89425">
            <a:noAutofit/>
          </a:bodyPr>
          <a:lstStyle/>
          <a:p>
            <a:pPr indent="0" lvl="0" marL="0" rtl="0" algn="l">
              <a:spcBef>
                <a:spcPts val="0"/>
              </a:spcBef>
              <a:spcAft>
                <a:spcPts val="0"/>
              </a:spcAft>
              <a:buClr>
                <a:srgbClr val="000000"/>
              </a:buClr>
              <a:buFont typeface="Arial"/>
              <a:buNone/>
            </a:pPr>
            <a:fld id="{00000000-1234-1234-1234-123412341234}" type="slidenum">
              <a:rPr lang="en" sz="1400"/>
              <a:t>‹#›</a:t>
            </a:fld>
            <a:endParaRPr sz="14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54525ebede_1_85:notes"/>
          <p:cNvSpPr/>
          <p:nvPr>
            <p:ph idx="2" type="sldImg"/>
          </p:nvPr>
        </p:nvSpPr>
        <p:spPr>
          <a:xfrm>
            <a:off x="398204" y="685878"/>
            <a:ext cx="6061800" cy="34296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54525ebede_1_85:notes"/>
          <p:cNvSpPr txBox="1"/>
          <p:nvPr>
            <p:ph idx="1" type="body"/>
          </p:nvPr>
        </p:nvSpPr>
        <p:spPr>
          <a:xfrm>
            <a:off x="686420" y="4342854"/>
            <a:ext cx="5485200" cy="41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Those responsible for presenting: </a:t>
            </a:r>
            <a:endParaRPr/>
          </a:p>
          <a:p>
            <a:pPr indent="0" lvl="0" marL="0" rtl="0" algn="l">
              <a:spcBef>
                <a:spcPts val="0"/>
              </a:spcBef>
              <a:spcAft>
                <a:spcPts val="0"/>
              </a:spcAft>
              <a:buClr>
                <a:schemeClr val="dk1"/>
              </a:buClr>
              <a:buSzPts val="1100"/>
              <a:buFont typeface="Arial"/>
              <a:buNone/>
            </a:pPr>
            <a:r>
              <a:rPr lang="en"/>
              <a:t>Those responsible for content:  </a:t>
            </a:r>
            <a:r>
              <a:rPr b="1" lang="en"/>
              <a:t>MECHANICAL TEAM</a:t>
            </a:r>
            <a:endParaRPr/>
          </a:p>
          <a:p>
            <a:pPr indent="0" lvl="0" marL="0" rtl="0" algn="l">
              <a:spcBef>
                <a:spcPts val="0"/>
              </a:spcBef>
              <a:spcAft>
                <a:spcPts val="0"/>
              </a:spcAft>
              <a:buClr>
                <a:schemeClr val="dk1"/>
              </a:buClr>
              <a:buSzPts val="1200"/>
              <a:buFont typeface="Arial"/>
              <a:buNone/>
            </a:pPr>
            <a:r>
              <a:rPr lang="en"/>
              <a:t>Notes:</a:t>
            </a:r>
            <a:endParaRPr/>
          </a:p>
        </p:txBody>
      </p:sp>
      <p:sp>
        <p:nvSpPr>
          <p:cNvPr id="459" name="Google Shape;459;g54525ebede_1_85:notes"/>
          <p:cNvSpPr txBox="1"/>
          <p:nvPr>
            <p:ph idx="12" type="sldNum"/>
          </p:nvPr>
        </p:nvSpPr>
        <p:spPr>
          <a:xfrm>
            <a:off x="3884548" y="8685709"/>
            <a:ext cx="2971800" cy="456600"/>
          </a:xfrm>
          <a:prstGeom prst="rect">
            <a:avLst/>
          </a:prstGeom>
          <a:noFill/>
          <a:ln>
            <a:noFill/>
          </a:ln>
        </p:spPr>
        <p:txBody>
          <a:bodyPr anchorCtr="0" anchor="ctr" bIns="89425" lIns="89425" spcFirstLastPara="1" rIns="89425" wrap="square" tIns="89425">
            <a:noAutofit/>
          </a:bodyPr>
          <a:lstStyle/>
          <a:p>
            <a:pPr indent="0" lvl="0" marL="0" rtl="0" algn="l">
              <a:spcBef>
                <a:spcPts val="0"/>
              </a:spcBef>
              <a:spcAft>
                <a:spcPts val="0"/>
              </a:spcAft>
              <a:buClr>
                <a:srgbClr val="000000"/>
              </a:buClr>
              <a:buFont typeface="Arial"/>
              <a:buNone/>
            </a:pPr>
            <a:fld id="{00000000-1234-1234-1234-123412341234}" type="slidenum">
              <a:rPr lang="en" sz="1400"/>
              <a:t>‹#›</a:t>
            </a:fld>
            <a:endParaRPr sz="14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54525ebede_1_49:notes"/>
          <p:cNvSpPr/>
          <p:nvPr>
            <p:ph idx="2" type="sldImg"/>
          </p:nvPr>
        </p:nvSpPr>
        <p:spPr>
          <a:xfrm>
            <a:off x="398204" y="685878"/>
            <a:ext cx="6061800" cy="34296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54525ebede_1_49:notes"/>
          <p:cNvSpPr txBox="1"/>
          <p:nvPr>
            <p:ph idx="1" type="body"/>
          </p:nvPr>
        </p:nvSpPr>
        <p:spPr>
          <a:xfrm>
            <a:off x="686420" y="4342854"/>
            <a:ext cx="5485200" cy="41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Those responsible for presenting: </a:t>
            </a:r>
            <a:endParaRPr/>
          </a:p>
          <a:p>
            <a:pPr indent="0" lvl="0" marL="0" rtl="0" algn="l">
              <a:spcBef>
                <a:spcPts val="0"/>
              </a:spcBef>
              <a:spcAft>
                <a:spcPts val="0"/>
              </a:spcAft>
              <a:buClr>
                <a:schemeClr val="dk1"/>
              </a:buClr>
              <a:buSzPts val="1100"/>
              <a:buFont typeface="Arial"/>
              <a:buNone/>
            </a:pPr>
            <a:r>
              <a:rPr lang="en"/>
              <a:t>Those responsible for content:  </a:t>
            </a:r>
            <a:r>
              <a:rPr b="1" lang="en"/>
              <a:t>MECHANICAL TEAM</a:t>
            </a:r>
            <a:endParaRPr/>
          </a:p>
          <a:p>
            <a:pPr indent="0" lvl="0" marL="0" rtl="0" algn="l">
              <a:spcBef>
                <a:spcPts val="0"/>
              </a:spcBef>
              <a:spcAft>
                <a:spcPts val="0"/>
              </a:spcAft>
              <a:buClr>
                <a:schemeClr val="dk1"/>
              </a:buClr>
              <a:buSzPts val="1200"/>
              <a:buFont typeface="Arial"/>
              <a:buNone/>
            </a:pPr>
            <a:r>
              <a:rPr lang="en"/>
              <a:t>Notes:</a:t>
            </a:r>
            <a:endParaRPr/>
          </a:p>
        </p:txBody>
      </p:sp>
      <p:sp>
        <p:nvSpPr>
          <p:cNvPr id="479" name="Google Shape;479;g54525ebede_1_49:notes"/>
          <p:cNvSpPr txBox="1"/>
          <p:nvPr>
            <p:ph idx="12" type="sldNum"/>
          </p:nvPr>
        </p:nvSpPr>
        <p:spPr>
          <a:xfrm>
            <a:off x="3884548" y="8685709"/>
            <a:ext cx="2971800" cy="456600"/>
          </a:xfrm>
          <a:prstGeom prst="rect">
            <a:avLst/>
          </a:prstGeom>
          <a:noFill/>
          <a:ln>
            <a:noFill/>
          </a:ln>
        </p:spPr>
        <p:txBody>
          <a:bodyPr anchorCtr="0" anchor="ctr" bIns="89425" lIns="89425" spcFirstLastPara="1" rIns="89425" wrap="square" tIns="89425">
            <a:noAutofit/>
          </a:bodyPr>
          <a:lstStyle/>
          <a:p>
            <a:pPr indent="0" lvl="0" marL="0" rtl="0" algn="l">
              <a:spcBef>
                <a:spcPts val="0"/>
              </a:spcBef>
              <a:spcAft>
                <a:spcPts val="0"/>
              </a:spcAft>
              <a:buClr>
                <a:srgbClr val="000000"/>
              </a:buClr>
              <a:buFont typeface="Arial"/>
              <a:buNone/>
            </a:pPr>
            <a:fld id="{00000000-1234-1234-1234-123412341234}" type="slidenum">
              <a:rPr lang="en" sz="1400"/>
              <a:t>‹#›</a:t>
            </a:fld>
            <a:endParaRPr sz="14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54525ebede_1_42:notes"/>
          <p:cNvSpPr/>
          <p:nvPr>
            <p:ph idx="2" type="sldImg"/>
          </p:nvPr>
        </p:nvSpPr>
        <p:spPr>
          <a:xfrm>
            <a:off x="398204" y="685878"/>
            <a:ext cx="6061800" cy="34296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54525ebede_1_42:notes"/>
          <p:cNvSpPr txBox="1"/>
          <p:nvPr>
            <p:ph idx="1" type="body"/>
          </p:nvPr>
        </p:nvSpPr>
        <p:spPr>
          <a:xfrm>
            <a:off x="686420" y="4342854"/>
            <a:ext cx="5485200" cy="41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Those responsible for presenting: </a:t>
            </a:r>
            <a:endParaRPr/>
          </a:p>
          <a:p>
            <a:pPr indent="0" lvl="0" marL="0" rtl="0" algn="l">
              <a:spcBef>
                <a:spcPts val="0"/>
              </a:spcBef>
              <a:spcAft>
                <a:spcPts val="0"/>
              </a:spcAft>
              <a:buClr>
                <a:schemeClr val="dk1"/>
              </a:buClr>
              <a:buSzPts val="1100"/>
              <a:buFont typeface="Arial"/>
              <a:buNone/>
            </a:pPr>
            <a:r>
              <a:rPr lang="en"/>
              <a:t>Those responsible for content:  </a:t>
            </a:r>
            <a:r>
              <a:rPr b="1" lang="en"/>
              <a:t>MECHANICAL TEAM</a:t>
            </a:r>
            <a:endParaRPr/>
          </a:p>
          <a:p>
            <a:pPr indent="0" lvl="0" marL="0" rtl="0" algn="l">
              <a:spcBef>
                <a:spcPts val="0"/>
              </a:spcBef>
              <a:spcAft>
                <a:spcPts val="0"/>
              </a:spcAft>
              <a:buClr>
                <a:schemeClr val="dk1"/>
              </a:buClr>
              <a:buSzPts val="1200"/>
              <a:buFont typeface="Arial"/>
              <a:buNone/>
            </a:pPr>
            <a:r>
              <a:rPr lang="en"/>
              <a:t>Notes:</a:t>
            </a:r>
            <a:endParaRPr/>
          </a:p>
        </p:txBody>
      </p:sp>
      <p:sp>
        <p:nvSpPr>
          <p:cNvPr id="507" name="Google Shape;507;g54525ebede_1_42:notes"/>
          <p:cNvSpPr txBox="1"/>
          <p:nvPr>
            <p:ph idx="12" type="sldNum"/>
          </p:nvPr>
        </p:nvSpPr>
        <p:spPr>
          <a:xfrm>
            <a:off x="3884548" y="8685709"/>
            <a:ext cx="2971800" cy="456600"/>
          </a:xfrm>
          <a:prstGeom prst="rect">
            <a:avLst/>
          </a:prstGeom>
          <a:noFill/>
          <a:ln>
            <a:noFill/>
          </a:ln>
        </p:spPr>
        <p:txBody>
          <a:bodyPr anchorCtr="0" anchor="ctr" bIns="89425" lIns="89425" spcFirstLastPara="1" rIns="89425" wrap="square" tIns="89425">
            <a:noAutofit/>
          </a:bodyPr>
          <a:lstStyle/>
          <a:p>
            <a:pPr indent="0" lvl="0" marL="0" rtl="0" algn="l">
              <a:spcBef>
                <a:spcPts val="0"/>
              </a:spcBef>
              <a:spcAft>
                <a:spcPts val="0"/>
              </a:spcAft>
              <a:buClr>
                <a:srgbClr val="000000"/>
              </a:buClr>
              <a:buFont typeface="Arial"/>
              <a:buNone/>
            </a:pPr>
            <a:fld id="{00000000-1234-1234-1234-123412341234}" type="slidenum">
              <a:rPr lang="en" sz="1400"/>
              <a:t>‹#›</a:t>
            </a:fld>
            <a:endParaRPr sz="14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g54525ebede_1_2:notes"/>
          <p:cNvSpPr/>
          <p:nvPr>
            <p:ph idx="2" type="sldImg"/>
          </p:nvPr>
        </p:nvSpPr>
        <p:spPr>
          <a:xfrm>
            <a:off x="398204" y="685878"/>
            <a:ext cx="6061800" cy="34296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54525ebede_1_2:notes"/>
          <p:cNvSpPr txBox="1"/>
          <p:nvPr>
            <p:ph idx="1" type="body"/>
          </p:nvPr>
        </p:nvSpPr>
        <p:spPr>
          <a:xfrm>
            <a:off x="686420" y="4342854"/>
            <a:ext cx="5485200" cy="41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Those responsible for presenting: </a:t>
            </a:r>
            <a:endParaRPr/>
          </a:p>
          <a:p>
            <a:pPr indent="0" lvl="0" marL="0" rtl="0" algn="l">
              <a:spcBef>
                <a:spcPts val="0"/>
              </a:spcBef>
              <a:spcAft>
                <a:spcPts val="0"/>
              </a:spcAft>
              <a:buClr>
                <a:schemeClr val="dk1"/>
              </a:buClr>
              <a:buSzPts val="1100"/>
              <a:buFont typeface="Arial"/>
              <a:buNone/>
            </a:pPr>
            <a:r>
              <a:rPr lang="en"/>
              <a:t>Those responsible for content:  </a:t>
            </a:r>
            <a:r>
              <a:rPr b="1" lang="en"/>
              <a:t>MECHANICAL TEAM</a:t>
            </a:r>
            <a:endParaRPr/>
          </a:p>
          <a:p>
            <a:pPr indent="0" lvl="0" marL="0" rtl="0" algn="l">
              <a:spcBef>
                <a:spcPts val="0"/>
              </a:spcBef>
              <a:spcAft>
                <a:spcPts val="0"/>
              </a:spcAft>
              <a:buClr>
                <a:schemeClr val="dk1"/>
              </a:buClr>
              <a:buSzPts val="1200"/>
              <a:buFont typeface="Arial"/>
              <a:buNone/>
            </a:pPr>
            <a:r>
              <a:rPr lang="en"/>
              <a:t>Notes:</a:t>
            </a:r>
            <a:endParaRPr/>
          </a:p>
        </p:txBody>
      </p:sp>
      <p:sp>
        <p:nvSpPr>
          <p:cNvPr id="524" name="Google Shape;524;g54525ebede_1_2:notes"/>
          <p:cNvSpPr txBox="1"/>
          <p:nvPr>
            <p:ph idx="12" type="sldNum"/>
          </p:nvPr>
        </p:nvSpPr>
        <p:spPr>
          <a:xfrm>
            <a:off x="3884548" y="8685709"/>
            <a:ext cx="2971800" cy="456600"/>
          </a:xfrm>
          <a:prstGeom prst="rect">
            <a:avLst/>
          </a:prstGeom>
          <a:noFill/>
          <a:ln>
            <a:noFill/>
          </a:ln>
        </p:spPr>
        <p:txBody>
          <a:bodyPr anchorCtr="0" anchor="ctr" bIns="89425" lIns="89425" spcFirstLastPara="1" rIns="89425" wrap="square" tIns="89425">
            <a:noAutofit/>
          </a:bodyPr>
          <a:lstStyle/>
          <a:p>
            <a:pPr indent="0" lvl="0" marL="0" rtl="0" algn="l">
              <a:spcBef>
                <a:spcPts val="0"/>
              </a:spcBef>
              <a:spcAft>
                <a:spcPts val="0"/>
              </a:spcAft>
              <a:buClr>
                <a:srgbClr val="000000"/>
              </a:buClr>
              <a:buFont typeface="Arial"/>
              <a:buNone/>
            </a:pPr>
            <a:fld id="{00000000-1234-1234-1234-123412341234}" type="slidenum">
              <a:rPr lang="en" sz="1400"/>
              <a:t>‹#›</a:t>
            </a:fld>
            <a:endParaRPr sz="14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g54525ebede_1_22:notes"/>
          <p:cNvSpPr/>
          <p:nvPr>
            <p:ph idx="2" type="sldImg"/>
          </p:nvPr>
        </p:nvSpPr>
        <p:spPr>
          <a:xfrm>
            <a:off x="398204" y="685878"/>
            <a:ext cx="6061800" cy="34296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54525ebede_1_22:notes"/>
          <p:cNvSpPr txBox="1"/>
          <p:nvPr>
            <p:ph idx="1" type="body"/>
          </p:nvPr>
        </p:nvSpPr>
        <p:spPr>
          <a:xfrm>
            <a:off x="686420" y="4342854"/>
            <a:ext cx="5485200" cy="41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Those responsible for presenting: </a:t>
            </a:r>
            <a:endParaRPr/>
          </a:p>
          <a:p>
            <a:pPr indent="0" lvl="0" marL="0" rtl="0" algn="l">
              <a:spcBef>
                <a:spcPts val="0"/>
              </a:spcBef>
              <a:spcAft>
                <a:spcPts val="0"/>
              </a:spcAft>
              <a:buClr>
                <a:schemeClr val="dk1"/>
              </a:buClr>
              <a:buSzPts val="1100"/>
              <a:buFont typeface="Arial"/>
              <a:buNone/>
            </a:pPr>
            <a:r>
              <a:rPr lang="en"/>
              <a:t>Those responsible for content:  </a:t>
            </a:r>
            <a:r>
              <a:rPr b="1" lang="en"/>
              <a:t>MECHANICAL TEAM</a:t>
            </a:r>
            <a:endParaRPr/>
          </a:p>
          <a:p>
            <a:pPr indent="0" lvl="0" marL="0" rtl="0" algn="l">
              <a:spcBef>
                <a:spcPts val="0"/>
              </a:spcBef>
              <a:spcAft>
                <a:spcPts val="0"/>
              </a:spcAft>
              <a:buClr>
                <a:schemeClr val="dk1"/>
              </a:buClr>
              <a:buSzPts val="1200"/>
              <a:buFont typeface="Arial"/>
              <a:buNone/>
            </a:pPr>
            <a:r>
              <a:rPr lang="en"/>
              <a:t>Notes:</a:t>
            </a:r>
            <a:endParaRPr/>
          </a:p>
        </p:txBody>
      </p:sp>
      <p:sp>
        <p:nvSpPr>
          <p:cNvPr id="545" name="Google Shape;545;g54525ebede_1_22:notes"/>
          <p:cNvSpPr txBox="1"/>
          <p:nvPr>
            <p:ph idx="12" type="sldNum"/>
          </p:nvPr>
        </p:nvSpPr>
        <p:spPr>
          <a:xfrm>
            <a:off x="3884548" y="8685709"/>
            <a:ext cx="2971800" cy="456600"/>
          </a:xfrm>
          <a:prstGeom prst="rect">
            <a:avLst/>
          </a:prstGeom>
          <a:noFill/>
          <a:ln>
            <a:noFill/>
          </a:ln>
        </p:spPr>
        <p:txBody>
          <a:bodyPr anchorCtr="0" anchor="ctr" bIns="89425" lIns="89425" spcFirstLastPara="1" rIns="89425" wrap="square" tIns="89425">
            <a:noAutofit/>
          </a:bodyPr>
          <a:lstStyle/>
          <a:p>
            <a:pPr indent="0" lvl="0" marL="0" rtl="0" algn="l">
              <a:spcBef>
                <a:spcPts val="0"/>
              </a:spcBef>
              <a:spcAft>
                <a:spcPts val="0"/>
              </a:spcAft>
              <a:buClr>
                <a:srgbClr val="000000"/>
              </a:buClr>
              <a:buFont typeface="Arial"/>
              <a:buNone/>
            </a:pPr>
            <a:fld id="{00000000-1234-1234-1234-123412341234}" type="slidenum">
              <a:rPr lang="en" sz="1400"/>
              <a:t>‹#›</a:t>
            </a:fld>
            <a:endParaRPr sz="14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Google Shape;556;g54525ebede_1_33:notes"/>
          <p:cNvSpPr/>
          <p:nvPr>
            <p:ph idx="2" type="sldImg"/>
          </p:nvPr>
        </p:nvSpPr>
        <p:spPr>
          <a:xfrm>
            <a:off x="398204" y="685878"/>
            <a:ext cx="6061800" cy="34296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54525ebede_1_33:notes"/>
          <p:cNvSpPr txBox="1"/>
          <p:nvPr>
            <p:ph idx="1" type="body"/>
          </p:nvPr>
        </p:nvSpPr>
        <p:spPr>
          <a:xfrm>
            <a:off x="686420" y="4342854"/>
            <a:ext cx="5485200" cy="41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Those responsible for presenting: </a:t>
            </a:r>
            <a:endParaRPr/>
          </a:p>
          <a:p>
            <a:pPr indent="0" lvl="0" marL="0" rtl="0" algn="l">
              <a:spcBef>
                <a:spcPts val="0"/>
              </a:spcBef>
              <a:spcAft>
                <a:spcPts val="0"/>
              </a:spcAft>
              <a:buClr>
                <a:schemeClr val="dk1"/>
              </a:buClr>
              <a:buSzPts val="1100"/>
              <a:buFont typeface="Arial"/>
              <a:buNone/>
            </a:pPr>
            <a:r>
              <a:rPr lang="en"/>
              <a:t>Those responsible for content:  </a:t>
            </a:r>
            <a:r>
              <a:rPr b="1" lang="en"/>
              <a:t>MECHANICAL TEAM</a:t>
            </a:r>
            <a:endParaRPr/>
          </a:p>
          <a:p>
            <a:pPr indent="0" lvl="0" marL="0" rtl="0" algn="l">
              <a:spcBef>
                <a:spcPts val="0"/>
              </a:spcBef>
              <a:spcAft>
                <a:spcPts val="0"/>
              </a:spcAft>
              <a:buClr>
                <a:schemeClr val="dk1"/>
              </a:buClr>
              <a:buSzPts val="1200"/>
              <a:buFont typeface="Arial"/>
              <a:buNone/>
            </a:pPr>
            <a:r>
              <a:rPr lang="en"/>
              <a:t>Notes:</a:t>
            </a:r>
            <a:endParaRPr/>
          </a:p>
        </p:txBody>
      </p:sp>
      <p:sp>
        <p:nvSpPr>
          <p:cNvPr id="558" name="Google Shape;558;g54525ebede_1_33:notes"/>
          <p:cNvSpPr txBox="1"/>
          <p:nvPr>
            <p:ph idx="12" type="sldNum"/>
          </p:nvPr>
        </p:nvSpPr>
        <p:spPr>
          <a:xfrm>
            <a:off x="3884548" y="8685709"/>
            <a:ext cx="2971800" cy="456600"/>
          </a:xfrm>
          <a:prstGeom prst="rect">
            <a:avLst/>
          </a:prstGeom>
          <a:noFill/>
          <a:ln>
            <a:noFill/>
          </a:ln>
        </p:spPr>
        <p:txBody>
          <a:bodyPr anchorCtr="0" anchor="ctr" bIns="89425" lIns="89425" spcFirstLastPara="1" rIns="89425" wrap="square" tIns="89425">
            <a:noAutofit/>
          </a:bodyPr>
          <a:lstStyle/>
          <a:p>
            <a:pPr indent="0" lvl="0" marL="0" rtl="0" algn="l">
              <a:spcBef>
                <a:spcPts val="0"/>
              </a:spcBef>
              <a:spcAft>
                <a:spcPts val="0"/>
              </a:spcAft>
              <a:buClr>
                <a:srgbClr val="000000"/>
              </a:buClr>
              <a:buFont typeface="Arial"/>
              <a:buNone/>
            </a:pPr>
            <a:fld id="{00000000-1234-1234-1234-123412341234}" type="slidenum">
              <a:rPr lang="en" sz="1400"/>
              <a:t>‹#›</a:t>
            </a:fld>
            <a:endParaRPr sz="14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g5439efcb8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5439efcb8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Google Shape;583;g54c182ad50_0_3971:notes"/>
          <p:cNvSpPr/>
          <p:nvPr>
            <p:ph idx="2" type="sldImg"/>
          </p:nvPr>
        </p:nvSpPr>
        <p:spPr>
          <a:xfrm>
            <a:off x="398204" y="685878"/>
            <a:ext cx="6061800" cy="3429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84" name="Google Shape;584;g54c182ad50_0_3971:notes"/>
          <p:cNvSpPr txBox="1"/>
          <p:nvPr>
            <p:ph idx="1" type="body"/>
          </p:nvPr>
        </p:nvSpPr>
        <p:spPr>
          <a:xfrm>
            <a:off x="686420" y="4342854"/>
            <a:ext cx="5485200" cy="4115400"/>
          </a:xfrm>
          <a:prstGeom prst="rect">
            <a:avLst/>
          </a:prstGeom>
          <a:noFill/>
          <a:ln>
            <a:noFill/>
          </a:ln>
        </p:spPr>
        <p:txBody>
          <a:bodyPr anchorCtr="0" anchor="t" bIns="45650" lIns="91300" spcFirstLastPara="1" rIns="91300" wrap="square" tIns="45650">
            <a:noAutofit/>
          </a:bodyPr>
          <a:lstStyle/>
          <a:p>
            <a:pPr indent="0" lvl="0" marL="0" rtl="0" algn="l">
              <a:spcBef>
                <a:spcPts val="0"/>
              </a:spcBef>
              <a:spcAft>
                <a:spcPts val="0"/>
              </a:spcAft>
              <a:buClr>
                <a:schemeClr val="dk1"/>
              </a:buClr>
              <a:buSzPts val="1100"/>
              <a:buFont typeface="Arial"/>
              <a:buNone/>
            </a:pPr>
            <a:r>
              <a:rPr lang="en">
                <a:solidFill>
                  <a:schemeClr val="dk1"/>
                </a:solidFill>
              </a:rPr>
              <a:t>Those responsible for presenting:</a:t>
            </a:r>
            <a:endParaRPr/>
          </a:p>
          <a:p>
            <a:pPr indent="0" lvl="0" marL="0" rtl="0" algn="l">
              <a:spcBef>
                <a:spcPts val="400"/>
              </a:spcBef>
              <a:spcAft>
                <a:spcPts val="0"/>
              </a:spcAft>
              <a:buClr>
                <a:schemeClr val="dk1"/>
              </a:buClr>
              <a:buSzPts val="1100"/>
              <a:buFont typeface="Arial"/>
              <a:buNone/>
            </a:pPr>
            <a:r>
              <a:rPr lang="en">
                <a:solidFill>
                  <a:schemeClr val="dk1"/>
                </a:solidFill>
              </a:rPr>
              <a:t>Those responsible for content: </a:t>
            </a:r>
            <a:endParaRPr/>
          </a:p>
          <a:p>
            <a:pPr indent="0" lvl="0" marL="0" rtl="0" algn="l">
              <a:spcBef>
                <a:spcPts val="400"/>
              </a:spcBef>
              <a:spcAft>
                <a:spcPts val="0"/>
              </a:spcAft>
              <a:buClr>
                <a:schemeClr val="dk1"/>
              </a:buClr>
              <a:buSzPts val="1200"/>
              <a:buFont typeface="Arial"/>
              <a:buNone/>
            </a:pPr>
            <a:r>
              <a:rPr lang="en">
                <a:solidFill>
                  <a:schemeClr val="dk1"/>
                </a:solidFill>
              </a:rPr>
              <a:t>Notes:</a:t>
            </a:r>
            <a:endParaRPr sz="1800"/>
          </a:p>
          <a:p>
            <a:pPr indent="0" lvl="0" marL="0" rtl="0" algn="l">
              <a:spcBef>
                <a:spcPts val="400"/>
              </a:spcBef>
              <a:spcAft>
                <a:spcPts val="0"/>
              </a:spcAft>
              <a:buNone/>
            </a:pPr>
            <a:r>
              <a:t/>
            </a:r>
            <a:endParaRPr/>
          </a:p>
        </p:txBody>
      </p:sp>
      <p:sp>
        <p:nvSpPr>
          <p:cNvPr id="585" name="Google Shape;585;g54c182ad50_0_3971:notes"/>
          <p:cNvSpPr txBox="1"/>
          <p:nvPr>
            <p:ph idx="12" type="sldNum"/>
          </p:nvPr>
        </p:nvSpPr>
        <p:spPr>
          <a:xfrm>
            <a:off x="3884548" y="8685709"/>
            <a:ext cx="2971800" cy="456600"/>
          </a:xfrm>
          <a:prstGeom prst="rect">
            <a:avLst/>
          </a:prstGeom>
          <a:noFill/>
          <a:ln>
            <a:noFill/>
          </a:ln>
        </p:spPr>
        <p:txBody>
          <a:bodyPr anchorCtr="0" anchor="b" bIns="45650" lIns="91300" spcFirstLastPara="1" rIns="91300" wrap="square" tIns="45650">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 name="Shape 590"/>
        <p:cNvGrpSpPr/>
        <p:nvPr/>
      </p:nvGrpSpPr>
      <p:grpSpPr>
        <a:xfrm>
          <a:off x="0" y="0"/>
          <a:ext cx="0" cy="0"/>
          <a:chOff x="0" y="0"/>
          <a:chExt cx="0" cy="0"/>
        </a:xfrm>
      </p:grpSpPr>
      <p:sp>
        <p:nvSpPr>
          <p:cNvPr id="591" name="Google Shape;591;g54525ebe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54525ebe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54c182ad50_0_389:notes"/>
          <p:cNvSpPr txBox="1"/>
          <p:nvPr>
            <p:ph idx="1" type="body"/>
          </p:nvPr>
        </p:nvSpPr>
        <p:spPr>
          <a:xfrm>
            <a:off x="686420" y="4342854"/>
            <a:ext cx="5485200" cy="41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g54c182ad50_0_389:notes"/>
          <p:cNvSpPr/>
          <p:nvPr>
            <p:ph idx="2" type="sldImg"/>
          </p:nvPr>
        </p:nvSpPr>
        <p:spPr>
          <a:xfrm>
            <a:off x="398204" y="685878"/>
            <a:ext cx="6061800" cy="3429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Google Shape;599;g54525ebed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54525ebed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Google Shape;608;g54525ebed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54525ebed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Google Shape;617;g54efe5708a_1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54efe5708a_1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Google Shape;626;g54efe5708a_17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54efe5708a_17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 name="Shape 636"/>
        <p:cNvGrpSpPr/>
        <p:nvPr/>
      </p:nvGrpSpPr>
      <p:grpSpPr>
        <a:xfrm>
          <a:off x="0" y="0"/>
          <a:ext cx="0" cy="0"/>
          <a:chOff x="0" y="0"/>
          <a:chExt cx="0" cy="0"/>
        </a:xfrm>
      </p:grpSpPr>
      <p:sp>
        <p:nvSpPr>
          <p:cNvPr id="637" name="Google Shape;637;g54efe5708a_1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54efe5708a_1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4" name="Shape 674"/>
        <p:cNvGrpSpPr/>
        <p:nvPr/>
      </p:nvGrpSpPr>
      <p:grpSpPr>
        <a:xfrm>
          <a:off x="0" y="0"/>
          <a:ext cx="0" cy="0"/>
          <a:chOff x="0" y="0"/>
          <a:chExt cx="0" cy="0"/>
        </a:xfrm>
      </p:grpSpPr>
      <p:sp>
        <p:nvSpPr>
          <p:cNvPr id="675" name="Google Shape;675;g54525ebed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54525ebed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2" name="Shape 682"/>
        <p:cNvGrpSpPr/>
        <p:nvPr/>
      </p:nvGrpSpPr>
      <p:grpSpPr>
        <a:xfrm>
          <a:off x="0" y="0"/>
          <a:ext cx="0" cy="0"/>
          <a:chOff x="0" y="0"/>
          <a:chExt cx="0" cy="0"/>
        </a:xfrm>
      </p:grpSpPr>
      <p:sp>
        <p:nvSpPr>
          <p:cNvPr id="683" name="Google Shape;683;g54efe5708a_9_502:notes"/>
          <p:cNvSpPr/>
          <p:nvPr>
            <p:ph idx="2" type="sldImg"/>
          </p:nvPr>
        </p:nvSpPr>
        <p:spPr>
          <a:xfrm>
            <a:off x="398204" y="685878"/>
            <a:ext cx="6061800" cy="34296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54efe5708a_9_502:notes"/>
          <p:cNvSpPr txBox="1"/>
          <p:nvPr>
            <p:ph idx="1" type="body"/>
          </p:nvPr>
        </p:nvSpPr>
        <p:spPr>
          <a:xfrm>
            <a:off x="686420" y="4342854"/>
            <a:ext cx="5485200" cy="41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g54efe5708a_9_502:notes"/>
          <p:cNvSpPr txBox="1"/>
          <p:nvPr>
            <p:ph idx="12" type="sldNum"/>
          </p:nvPr>
        </p:nvSpPr>
        <p:spPr>
          <a:xfrm>
            <a:off x="3884548" y="8685709"/>
            <a:ext cx="2971800" cy="456600"/>
          </a:xfrm>
          <a:prstGeom prst="rect">
            <a:avLst/>
          </a:prstGeom>
          <a:noFill/>
          <a:ln>
            <a:noFill/>
          </a:ln>
        </p:spPr>
        <p:txBody>
          <a:bodyPr anchorCtr="0" anchor="ctr" bIns="89425" lIns="89425" spcFirstLastPara="1" rIns="89425" wrap="square" tIns="89425">
            <a:noAutofit/>
          </a:bodyPr>
          <a:lstStyle/>
          <a:p>
            <a:pPr indent="0" lvl="0" marL="0" rtl="0" algn="l">
              <a:spcBef>
                <a:spcPts val="0"/>
              </a:spcBef>
              <a:spcAft>
                <a:spcPts val="0"/>
              </a:spcAft>
              <a:buClr>
                <a:srgbClr val="000000"/>
              </a:buClr>
              <a:buFont typeface="Arial"/>
              <a:buNone/>
            </a:pPr>
            <a:fld id="{00000000-1234-1234-1234-123412341234}" type="slidenum">
              <a:rPr lang="en" sz="1400"/>
              <a:t>‹#›</a:t>
            </a:fld>
            <a:endParaRPr sz="14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2" name="Shape 692"/>
        <p:cNvGrpSpPr/>
        <p:nvPr/>
      </p:nvGrpSpPr>
      <p:grpSpPr>
        <a:xfrm>
          <a:off x="0" y="0"/>
          <a:ext cx="0" cy="0"/>
          <a:chOff x="0" y="0"/>
          <a:chExt cx="0" cy="0"/>
        </a:xfrm>
      </p:grpSpPr>
      <p:sp>
        <p:nvSpPr>
          <p:cNvPr id="693" name="Google Shape;693;g54efe5708a_9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54efe5708a_9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0" name="Shape 700"/>
        <p:cNvGrpSpPr/>
        <p:nvPr/>
      </p:nvGrpSpPr>
      <p:grpSpPr>
        <a:xfrm>
          <a:off x="0" y="0"/>
          <a:ext cx="0" cy="0"/>
          <a:chOff x="0" y="0"/>
          <a:chExt cx="0" cy="0"/>
        </a:xfrm>
      </p:grpSpPr>
      <p:sp>
        <p:nvSpPr>
          <p:cNvPr id="701" name="Google Shape;701;g54525ebed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54525ebed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9" name="Shape 739"/>
        <p:cNvGrpSpPr/>
        <p:nvPr/>
      </p:nvGrpSpPr>
      <p:grpSpPr>
        <a:xfrm>
          <a:off x="0" y="0"/>
          <a:ext cx="0" cy="0"/>
          <a:chOff x="0" y="0"/>
          <a:chExt cx="0" cy="0"/>
        </a:xfrm>
      </p:grpSpPr>
      <p:sp>
        <p:nvSpPr>
          <p:cNvPr id="740" name="Google Shape;740;g54525ebede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54525ebede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5439efcb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5439efcb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 Jack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Google Shape;748;g54525ebede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54525ebede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5" name="Shape 755"/>
        <p:cNvGrpSpPr/>
        <p:nvPr/>
      </p:nvGrpSpPr>
      <p:grpSpPr>
        <a:xfrm>
          <a:off x="0" y="0"/>
          <a:ext cx="0" cy="0"/>
          <a:chOff x="0" y="0"/>
          <a:chExt cx="0" cy="0"/>
        </a:xfrm>
      </p:grpSpPr>
      <p:sp>
        <p:nvSpPr>
          <p:cNvPr id="756" name="Google Shape;756;g54525ebede_1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54525ebede_1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3" name="Shape 763"/>
        <p:cNvGrpSpPr/>
        <p:nvPr/>
      </p:nvGrpSpPr>
      <p:grpSpPr>
        <a:xfrm>
          <a:off x="0" y="0"/>
          <a:ext cx="0" cy="0"/>
          <a:chOff x="0" y="0"/>
          <a:chExt cx="0" cy="0"/>
        </a:xfrm>
      </p:grpSpPr>
      <p:sp>
        <p:nvSpPr>
          <p:cNvPr id="764" name="Google Shape;764;g54525ebede_1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54525ebede_1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1" name="Shape 771"/>
        <p:cNvGrpSpPr/>
        <p:nvPr/>
      </p:nvGrpSpPr>
      <p:grpSpPr>
        <a:xfrm>
          <a:off x="0" y="0"/>
          <a:ext cx="0" cy="0"/>
          <a:chOff x="0" y="0"/>
          <a:chExt cx="0" cy="0"/>
        </a:xfrm>
      </p:grpSpPr>
      <p:sp>
        <p:nvSpPr>
          <p:cNvPr id="772" name="Google Shape;772;g54525ebede_1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54525ebede_1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9" name="Shape 779"/>
        <p:cNvGrpSpPr/>
        <p:nvPr/>
      </p:nvGrpSpPr>
      <p:grpSpPr>
        <a:xfrm>
          <a:off x="0" y="0"/>
          <a:ext cx="0" cy="0"/>
          <a:chOff x="0" y="0"/>
          <a:chExt cx="0" cy="0"/>
        </a:xfrm>
      </p:grpSpPr>
      <p:sp>
        <p:nvSpPr>
          <p:cNvPr id="780" name="Google Shape;780;g54525ebede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54525ebede_1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6" name="Shape 786"/>
        <p:cNvGrpSpPr/>
        <p:nvPr/>
      </p:nvGrpSpPr>
      <p:grpSpPr>
        <a:xfrm>
          <a:off x="0" y="0"/>
          <a:ext cx="0" cy="0"/>
          <a:chOff x="0" y="0"/>
          <a:chExt cx="0" cy="0"/>
        </a:xfrm>
      </p:grpSpPr>
      <p:sp>
        <p:nvSpPr>
          <p:cNvPr id="787" name="Google Shape;787;g54525ebede_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54525ebede_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6" name="Shape 816"/>
        <p:cNvGrpSpPr/>
        <p:nvPr/>
      </p:nvGrpSpPr>
      <p:grpSpPr>
        <a:xfrm>
          <a:off x="0" y="0"/>
          <a:ext cx="0" cy="0"/>
          <a:chOff x="0" y="0"/>
          <a:chExt cx="0" cy="0"/>
        </a:xfrm>
      </p:grpSpPr>
      <p:sp>
        <p:nvSpPr>
          <p:cNvPr id="817" name="Google Shape;817;g54525ebede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54525ebede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6" name="Shape 836"/>
        <p:cNvGrpSpPr/>
        <p:nvPr/>
      </p:nvGrpSpPr>
      <p:grpSpPr>
        <a:xfrm>
          <a:off x="0" y="0"/>
          <a:ext cx="0" cy="0"/>
          <a:chOff x="0" y="0"/>
          <a:chExt cx="0" cy="0"/>
        </a:xfrm>
      </p:grpSpPr>
      <p:sp>
        <p:nvSpPr>
          <p:cNvPr id="837" name="Google Shape;837;g54525ebede_1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54525ebede_1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3" name="Shape 843"/>
        <p:cNvGrpSpPr/>
        <p:nvPr/>
      </p:nvGrpSpPr>
      <p:grpSpPr>
        <a:xfrm>
          <a:off x="0" y="0"/>
          <a:ext cx="0" cy="0"/>
          <a:chOff x="0" y="0"/>
          <a:chExt cx="0" cy="0"/>
        </a:xfrm>
      </p:grpSpPr>
      <p:sp>
        <p:nvSpPr>
          <p:cNvPr id="844" name="Google Shape;844;g54efe5708a_23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54efe5708a_23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1" name="Shape 861"/>
        <p:cNvGrpSpPr/>
        <p:nvPr/>
      </p:nvGrpSpPr>
      <p:grpSpPr>
        <a:xfrm>
          <a:off x="0" y="0"/>
          <a:ext cx="0" cy="0"/>
          <a:chOff x="0" y="0"/>
          <a:chExt cx="0" cy="0"/>
        </a:xfrm>
      </p:grpSpPr>
      <p:sp>
        <p:nvSpPr>
          <p:cNvPr id="862" name="Google Shape;862;g54c182ad50_0_2895:notes"/>
          <p:cNvSpPr txBox="1"/>
          <p:nvPr>
            <p:ph idx="1" type="body"/>
          </p:nvPr>
        </p:nvSpPr>
        <p:spPr>
          <a:xfrm>
            <a:off x="686420" y="4342854"/>
            <a:ext cx="5485200" cy="41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Those responsible for presenting: </a:t>
            </a:r>
            <a:endParaRPr/>
          </a:p>
          <a:p>
            <a:pPr indent="0" lvl="0" marL="0" rtl="0" algn="l">
              <a:spcBef>
                <a:spcPts val="0"/>
              </a:spcBef>
              <a:spcAft>
                <a:spcPts val="0"/>
              </a:spcAft>
              <a:buClr>
                <a:schemeClr val="dk1"/>
              </a:buClr>
              <a:buSzPts val="1100"/>
              <a:buFont typeface="Arial"/>
              <a:buNone/>
            </a:pPr>
            <a:r>
              <a:rPr lang="en"/>
              <a:t>Those responsible for content:    </a:t>
            </a:r>
            <a:endParaRPr b="1"/>
          </a:p>
          <a:p>
            <a:pPr indent="0" lvl="0" marL="0" rtl="0" algn="l">
              <a:spcBef>
                <a:spcPts val="0"/>
              </a:spcBef>
              <a:spcAft>
                <a:spcPts val="0"/>
              </a:spcAft>
              <a:buClr>
                <a:schemeClr val="dk1"/>
              </a:buClr>
              <a:buSzPts val="1200"/>
              <a:buFont typeface="Arial"/>
              <a:buNone/>
            </a:pPr>
            <a:r>
              <a:rPr lang="en"/>
              <a:t>Notes:</a:t>
            </a:r>
            <a:endParaRPr/>
          </a:p>
        </p:txBody>
      </p:sp>
      <p:sp>
        <p:nvSpPr>
          <p:cNvPr id="863" name="Google Shape;863;g54c182ad50_0_2895:notes"/>
          <p:cNvSpPr/>
          <p:nvPr>
            <p:ph idx="2" type="sldImg"/>
          </p:nvPr>
        </p:nvSpPr>
        <p:spPr>
          <a:xfrm>
            <a:off x="398204" y="685878"/>
            <a:ext cx="6061800" cy="3429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545f0e5f9f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545f0e5f9f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8" name="Shape 868"/>
        <p:cNvGrpSpPr/>
        <p:nvPr/>
      </p:nvGrpSpPr>
      <p:grpSpPr>
        <a:xfrm>
          <a:off x="0" y="0"/>
          <a:ext cx="0" cy="0"/>
          <a:chOff x="0" y="0"/>
          <a:chExt cx="0" cy="0"/>
        </a:xfrm>
      </p:grpSpPr>
      <p:sp>
        <p:nvSpPr>
          <p:cNvPr id="869" name="Google Shape;869;g54c182ad50_0_3585:notes"/>
          <p:cNvSpPr/>
          <p:nvPr>
            <p:ph idx="2" type="sldImg"/>
          </p:nvPr>
        </p:nvSpPr>
        <p:spPr>
          <a:xfrm>
            <a:off x="398204" y="685878"/>
            <a:ext cx="6061800" cy="34296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54c182ad50_0_3585:notes"/>
          <p:cNvSpPr txBox="1"/>
          <p:nvPr>
            <p:ph idx="1" type="body"/>
          </p:nvPr>
        </p:nvSpPr>
        <p:spPr>
          <a:xfrm>
            <a:off x="686420" y="4342854"/>
            <a:ext cx="5485200" cy="41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g54c182ad50_0_3585:notes"/>
          <p:cNvSpPr txBox="1"/>
          <p:nvPr>
            <p:ph idx="12" type="sldNum"/>
          </p:nvPr>
        </p:nvSpPr>
        <p:spPr>
          <a:xfrm>
            <a:off x="3884548" y="8685709"/>
            <a:ext cx="2971800" cy="456600"/>
          </a:xfrm>
          <a:prstGeom prst="rect">
            <a:avLst/>
          </a:prstGeom>
          <a:noFill/>
          <a:ln>
            <a:noFill/>
          </a:ln>
        </p:spPr>
        <p:txBody>
          <a:bodyPr anchorCtr="0" anchor="ctr" bIns="89425" lIns="89425" spcFirstLastPara="1" rIns="89425" wrap="square" tIns="89425">
            <a:noAutofit/>
          </a:bodyPr>
          <a:lstStyle/>
          <a:p>
            <a:pPr indent="0" lvl="0" marL="0" rtl="0" algn="l">
              <a:spcBef>
                <a:spcPts val="0"/>
              </a:spcBef>
              <a:spcAft>
                <a:spcPts val="0"/>
              </a:spcAft>
              <a:buClr>
                <a:srgbClr val="000000"/>
              </a:buClr>
              <a:buFont typeface="Arial"/>
              <a:buNone/>
            </a:pPr>
            <a:fld id="{00000000-1234-1234-1234-123412341234}" type="slidenum">
              <a:rPr lang="en" sz="1400"/>
              <a:t>‹#›</a:t>
            </a:fld>
            <a:endParaRPr sz="1400"/>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7" name="Shape 877"/>
        <p:cNvGrpSpPr/>
        <p:nvPr/>
      </p:nvGrpSpPr>
      <p:grpSpPr>
        <a:xfrm>
          <a:off x="0" y="0"/>
          <a:ext cx="0" cy="0"/>
          <a:chOff x="0" y="0"/>
          <a:chExt cx="0" cy="0"/>
        </a:xfrm>
      </p:grpSpPr>
      <p:sp>
        <p:nvSpPr>
          <p:cNvPr id="878" name="Google Shape;878;g54c182ad50_0_4166:notes"/>
          <p:cNvSpPr/>
          <p:nvPr>
            <p:ph idx="2" type="sldImg"/>
          </p:nvPr>
        </p:nvSpPr>
        <p:spPr>
          <a:xfrm>
            <a:off x="398204" y="685878"/>
            <a:ext cx="6061800" cy="3429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79" name="Google Shape;879;g54c182ad50_0_4166:notes"/>
          <p:cNvSpPr txBox="1"/>
          <p:nvPr>
            <p:ph idx="1" type="body"/>
          </p:nvPr>
        </p:nvSpPr>
        <p:spPr>
          <a:xfrm>
            <a:off x="686420" y="4342854"/>
            <a:ext cx="5485200" cy="4115400"/>
          </a:xfrm>
          <a:prstGeom prst="rect">
            <a:avLst/>
          </a:prstGeom>
          <a:noFill/>
          <a:ln>
            <a:noFill/>
          </a:ln>
        </p:spPr>
        <p:txBody>
          <a:bodyPr anchorCtr="0" anchor="t" bIns="45650" lIns="91300" spcFirstLastPara="1" rIns="91300" wrap="square" tIns="45650">
            <a:noAutofit/>
          </a:bodyPr>
          <a:lstStyle/>
          <a:p>
            <a:pPr indent="0" lvl="0" marL="0" rtl="0" algn="l">
              <a:spcBef>
                <a:spcPts val="0"/>
              </a:spcBef>
              <a:spcAft>
                <a:spcPts val="0"/>
              </a:spcAft>
              <a:buClr>
                <a:schemeClr val="dk1"/>
              </a:buClr>
              <a:buSzPts val="1100"/>
              <a:buFont typeface="Arial"/>
              <a:buNone/>
            </a:pPr>
            <a:r>
              <a:rPr lang="en">
                <a:solidFill>
                  <a:schemeClr val="dk1"/>
                </a:solidFill>
              </a:rPr>
              <a:t>Those responsible for presenting:</a:t>
            </a:r>
            <a:endParaRPr/>
          </a:p>
          <a:p>
            <a:pPr indent="0" lvl="0" marL="0" rtl="0" algn="l">
              <a:spcBef>
                <a:spcPts val="400"/>
              </a:spcBef>
              <a:spcAft>
                <a:spcPts val="0"/>
              </a:spcAft>
              <a:buClr>
                <a:schemeClr val="dk1"/>
              </a:buClr>
              <a:buSzPts val="1100"/>
              <a:buFont typeface="Arial"/>
              <a:buNone/>
            </a:pPr>
            <a:r>
              <a:rPr lang="en">
                <a:solidFill>
                  <a:schemeClr val="dk1"/>
                </a:solidFill>
              </a:rPr>
              <a:t>Those responsible for content: </a:t>
            </a:r>
            <a:endParaRPr/>
          </a:p>
          <a:p>
            <a:pPr indent="0" lvl="0" marL="0" rtl="0" algn="l">
              <a:spcBef>
                <a:spcPts val="400"/>
              </a:spcBef>
              <a:spcAft>
                <a:spcPts val="0"/>
              </a:spcAft>
              <a:buClr>
                <a:schemeClr val="dk1"/>
              </a:buClr>
              <a:buSzPts val="1200"/>
              <a:buFont typeface="Arial"/>
              <a:buNone/>
            </a:pPr>
            <a:r>
              <a:rPr lang="en">
                <a:solidFill>
                  <a:schemeClr val="dk1"/>
                </a:solidFill>
              </a:rPr>
              <a:t>Notes:</a:t>
            </a:r>
            <a:endParaRPr sz="1800"/>
          </a:p>
          <a:p>
            <a:pPr indent="0" lvl="0" marL="0" rtl="0" algn="l">
              <a:spcBef>
                <a:spcPts val="400"/>
              </a:spcBef>
              <a:spcAft>
                <a:spcPts val="0"/>
              </a:spcAft>
              <a:buNone/>
            </a:pPr>
            <a:r>
              <a:t/>
            </a:r>
            <a:endParaRPr/>
          </a:p>
        </p:txBody>
      </p:sp>
      <p:sp>
        <p:nvSpPr>
          <p:cNvPr id="880" name="Google Shape;880;g54c182ad50_0_4166:notes"/>
          <p:cNvSpPr txBox="1"/>
          <p:nvPr>
            <p:ph idx="12" type="sldNum"/>
          </p:nvPr>
        </p:nvSpPr>
        <p:spPr>
          <a:xfrm>
            <a:off x="3884548" y="8685709"/>
            <a:ext cx="2971800" cy="456600"/>
          </a:xfrm>
          <a:prstGeom prst="rect">
            <a:avLst/>
          </a:prstGeom>
          <a:noFill/>
          <a:ln>
            <a:noFill/>
          </a:ln>
        </p:spPr>
        <p:txBody>
          <a:bodyPr anchorCtr="0" anchor="b" bIns="45650" lIns="91300" spcFirstLastPara="1" rIns="91300" wrap="square" tIns="45650">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5" name="Shape 885"/>
        <p:cNvGrpSpPr/>
        <p:nvPr/>
      </p:nvGrpSpPr>
      <p:grpSpPr>
        <a:xfrm>
          <a:off x="0" y="0"/>
          <a:ext cx="0" cy="0"/>
          <a:chOff x="0" y="0"/>
          <a:chExt cx="0" cy="0"/>
        </a:xfrm>
      </p:grpSpPr>
      <p:sp>
        <p:nvSpPr>
          <p:cNvPr id="886" name="Google Shape;886;g54c182ad50_0_4969:notes"/>
          <p:cNvSpPr/>
          <p:nvPr>
            <p:ph idx="2" type="sldImg"/>
          </p:nvPr>
        </p:nvSpPr>
        <p:spPr>
          <a:xfrm>
            <a:off x="398204" y="685878"/>
            <a:ext cx="6061800" cy="34296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54c182ad50_0_4969:notes"/>
          <p:cNvSpPr txBox="1"/>
          <p:nvPr>
            <p:ph idx="1" type="body"/>
          </p:nvPr>
        </p:nvSpPr>
        <p:spPr>
          <a:xfrm>
            <a:off x="686420" y="4342854"/>
            <a:ext cx="5485200" cy="41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Responsible: </a:t>
            </a:r>
            <a:r>
              <a:rPr b="1" lang="en"/>
              <a:t>Audrey and Rhiannon</a:t>
            </a:r>
            <a:endParaRPr b="1"/>
          </a:p>
        </p:txBody>
      </p:sp>
      <p:sp>
        <p:nvSpPr>
          <p:cNvPr id="888" name="Google Shape;888;g54c182ad50_0_4969:notes"/>
          <p:cNvSpPr txBox="1"/>
          <p:nvPr>
            <p:ph idx="12" type="sldNum"/>
          </p:nvPr>
        </p:nvSpPr>
        <p:spPr>
          <a:xfrm>
            <a:off x="3884548" y="8685709"/>
            <a:ext cx="2971800" cy="456600"/>
          </a:xfrm>
          <a:prstGeom prst="rect">
            <a:avLst/>
          </a:prstGeom>
          <a:noFill/>
          <a:ln>
            <a:noFill/>
          </a:ln>
        </p:spPr>
        <p:txBody>
          <a:bodyPr anchorCtr="0" anchor="ctr" bIns="89425" lIns="89425" spcFirstLastPara="1" rIns="89425" wrap="square" tIns="89425">
            <a:noAutofit/>
          </a:bodyPr>
          <a:lstStyle/>
          <a:p>
            <a:pPr indent="0" lvl="0" marL="0" rtl="0" algn="l">
              <a:spcBef>
                <a:spcPts val="0"/>
              </a:spcBef>
              <a:spcAft>
                <a:spcPts val="0"/>
              </a:spcAft>
              <a:buClr>
                <a:srgbClr val="000000"/>
              </a:buClr>
              <a:buFont typeface="Arial"/>
              <a:buNone/>
            </a:pPr>
            <a:fld id="{00000000-1234-1234-1234-123412341234}" type="slidenum">
              <a:rPr lang="en" sz="1400"/>
              <a:t>‹#›</a:t>
            </a:fld>
            <a:endParaRPr sz="1400"/>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3" name="Shape 893"/>
        <p:cNvGrpSpPr/>
        <p:nvPr/>
      </p:nvGrpSpPr>
      <p:grpSpPr>
        <a:xfrm>
          <a:off x="0" y="0"/>
          <a:ext cx="0" cy="0"/>
          <a:chOff x="0" y="0"/>
          <a:chExt cx="0" cy="0"/>
        </a:xfrm>
      </p:grpSpPr>
      <p:sp>
        <p:nvSpPr>
          <p:cNvPr id="894" name="Google Shape;894;g545f0e5f9f_2_100:notes"/>
          <p:cNvSpPr/>
          <p:nvPr>
            <p:ph idx="2" type="sldImg"/>
          </p:nvPr>
        </p:nvSpPr>
        <p:spPr>
          <a:xfrm>
            <a:off x="398204" y="685878"/>
            <a:ext cx="6061800" cy="3429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95" name="Google Shape;895;g545f0e5f9f_2_100:notes"/>
          <p:cNvSpPr txBox="1"/>
          <p:nvPr>
            <p:ph idx="1" type="body"/>
          </p:nvPr>
        </p:nvSpPr>
        <p:spPr>
          <a:xfrm>
            <a:off x="686420" y="4342854"/>
            <a:ext cx="5485200" cy="4115400"/>
          </a:xfrm>
          <a:prstGeom prst="rect">
            <a:avLst/>
          </a:prstGeom>
          <a:noFill/>
          <a:ln>
            <a:noFill/>
          </a:ln>
        </p:spPr>
        <p:txBody>
          <a:bodyPr anchorCtr="0" anchor="t" bIns="45650" lIns="91300" spcFirstLastPara="1" rIns="91300" wrap="square" tIns="45650">
            <a:noAutofit/>
          </a:bodyPr>
          <a:lstStyle/>
          <a:p>
            <a:pPr indent="0" lvl="0" marL="0" rtl="0" algn="l">
              <a:spcBef>
                <a:spcPts val="0"/>
              </a:spcBef>
              <a:spcAft>
                <a:spcPts val="0"/>
              </a:spcAft>
              <a:buClr>
                <a:schemeClr val="dk1"/>
              </a:buClr>
              <a:buSzPts val="1100"/>
              <a:buFont typeface="Arial"/>
              <a:buNone/>
            </a:pPr>
            <a:r>
              <a:rPr lang="en">
                <a:solidFill>
                  <a:schemeClr val="dk1"/>
                </a:solidFill>
              </a:rPr>
              <a:t>Those responsible for presenting:</a:t>
            </a:r>
            <a:endParaRPr/>
          </a:p>
          <a:p>
            <a:pPr indent="0" lvl="0" marL="0" rtl="0" algn="l">
              <a:spcBef>
                <a:spcPts val="400"/>
              </a:spcBef>
              <a:spcAft>
                <a:spcPts val="0"/>
              </a:spcAft>
              <a:buClr>
                <a:schemeClr val="dk1"/>
              </a:buClr>
              <a:buSzPts val="1100"/>
              <a:buFont typeface="Arial"/>
              <a:buNone/>
            </a:pPr>
            <a:r>
              <a:rPr lang="en">
                <a:solidFill>
                  <a:schemeClr val="dk1"/>
                </a:solidFill>
              </a:rPr>
              <a:t>Those responsible for content: </a:t>
            </a:r>
            <a:endParaRPr/>
          </a:p>
          <a:p>
            <a:pPr indent="0" lvl="0" marL="0" rtl="0" algn="l">
              <a:spcBef>
                <a:spcPts val="400"/>
              </a:spcBef>
              <a:spcAft>
                <a:spcPts val="0"/>
              </a:spcAft>
              <a:buClr>
                <a:schemeClr val="dk1"/>
              </a:buClr>
              <a:buSzPts val="1200"/>
              <a:buFont typeface="Arial"/>
              <a:buNone/>
            </a:pPr>
            <a:r>
              <a:rPr lang="en">
                <a:solidFill>
                  <a:schemeClr val="dk1"/>
                </a:solidFill>
              </a:rPr>
              <a:t>Notes:</a:t>
            </a:r>
            <a:endParaRPr sz="1800"/>
          </a:p>
          <a:p>
            <a:pPr indent="0" lvl="0" marL="0" rtl="0" algn="l">
              <a:spcBef>
                <a:spcPts val="400"/>
              </a:spcBef>
              <a:spcAft>
                <a:spcPts val="0"/>
              </a:spcAft>
              <a:buNone/>
            </a:pPr>
            <a:r>
              <a:t/>
            </a:r>
            <a:endParaRPr/>
          </a:p>
        </p:txBody>
      </p:sp>
      <p:sp>
        <p:nvSpPr>
          <p:cNvPr id="896" name="Google Shape;896;g545f0e5f9f_2_100:notes"/>
          <p:cNvSpPr txBox="1"/>
          <p:nvPr>
            <p:ph idx="12" type="sldNum"/>
          </p:nvPr>
        </p:nvSpPr>
        <p:spPr>
          <a:xfrm>
            <a:off x="3884548" y="8685709"/>
            <a:ext cx="2971800" cy="456600"/>
          </a:xfrm>
          <a:prstGeom prst="rect">
            <a:avLst/>
          </a:prstGeom>
          <a:noFill/>
          <a:ln>
            <a:noFill/>
          </a:ln>
        </p:spPr>
        <p:txBody>
          <a:bodyPr anchorCtr="0" anchor="b" bIns="45650" lIns="91300" spcFirstLastPara="1" rIns="91300" wrap="square" tIns="45650">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6" name="Shape 906"/>
        <p:cNvGrpSpPr/>
        <p:nvPr/>
      </p:nvGrpSpPr>
      <p:grpSpPr>
        <a:xfrm>
          <a:off x="0" y="0"/>
          <a:ext cx="0" cy="0"/>
          <a:chOff x="0" y="0"/>
          <a:chExt cx="0" cy="0"/>
        </a:xfrm>
      </p:grpSpPr>
      <p:sp>
        <p:nvSpPr>
          <p:cNvPr id="907" name="Google Shape;907;g545f0e5f9f_2_204:notes"/>
          <p:cNvSpPr/>
          <p:nvPr>
            <p:ph idx="2" type="sldImg"/>
          </p:nvPr>
        </p:nvSpPr>
        <p:spPr>
          <a:xfrm>
            <a:off x="398204" y="685878"/>
            <a:ext cx="6061800" cy="3429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08" name="Google Shape;908;g545f0e5f9f_2_204:notes"/>
          <p:cNvSpPr txBox="1"/>
          <p:nvPr>
            <p:ph idx="1" type="body"/>
          </p:nvPr>
        </p:nvSpPr>
        <p:spPr>
          <a:xfrm>
            <a:off x="686420" y="4342854"/>
            <a:ext cx="5485200" cy="4115400"/>
          </a:xfrm>
          <a:prstGeom prst="rect">
            <a:avLst/>
          </a:prstGeom>
          <a:noFill/>
          <a:ln>
            <a:noFill/>
          </a:ln>
        </p:spPr>
        <p:txBody>
          <a:bodyPr anchorCtr="0" anchor="t" bIns="45650" lIns="91300" spcFirstLastPara="1" rIns="91300" wrap="square" tIns="45650">
            <a:noAutofit/>
          </a:bodyPr>
          <a:lstStyle/>
          <a:p>
            <a:pPr indent="0" lvl="0" marL="0" rtl="0" algn="l">
              <a:spcBef>
                <a:spcPts val="0"/>
              </a:spcBef>
              <a:spcAft>
                <a:spcPts val="0"/>
              </a:spcAft>
              <a:buClr>
                <a:schemeClr val="dk1"/>
              </a:buClr>
              <a:buSzPts val="1100"/>
              <a:buFont typeface="Arial"/>
              <a:buNone/>
            </a:pPr>
            <a:r>
              <a:rPr lang="en">
                <a:solidFill>
                  <a:schemeClr val="dk1"/>
                </a:solidFill>
              </a:rPr>
              <a:t>Those responsible for presenting:</a:t>
            </a:r>
            <a:endParaRPr/>
          </a:p>
          <a:p>
            <a:pPr indent="0" lvl="0" marL="0" rtl="0" algn="l">
              <a:spcBef>
                <a:spcPts val="400"/>
              </a:spcBef>
              <a:spcAft>
                <a:spcPts val="0"/>
              </a:spcAft>
              <a:buClr>
                <a:schemeClr val="dk1"/>
              </a:buClr>
              <a:buSzPts val="1100"/>
              <a:buFont typeface="Arial"/>
              <a:buNone/>
            </a:pPr>
            <a:r>
              <a:rPr lang="en">
                <a:solidFill>
                  <a:schemeClr val="dk1"/>
                </a:solidFill>
              </a:rPr>
              <a:t>Those responsible for content: </a:t>
            </a:r>
            <a:endParaRPr/>
          </a:p>
          <a:p>
            <a:pPr indent="0" lvl="0" marL="0" rtl="0" algn="l">
              <a:spcBef>
                <a:spcPts val="400"/>
              </a:spcBef>
              <a:spcAft>
                <a:spcPts val="0"/>
              </a:spcAft>
              <a:buClr>
                <a:schemeClr val="dk1"/>
              </a:buClr>
              <a:buSzPts val="1200"/>
              <a:buFont typeface="Arial"/>
              <a:buNone/>
            </a:pPr>
            <a:r>
              <a:rPr lang="en">
                <a:solidFill>
                  <a:schemeClr val="dk1"/>
                </a:solidFill>
              </a:rPr>
              <a:t>Notes:</a:t>
            </a:r>
            <a:endParaRPr sz="1800"/>
          </a:p>
          <a:p>
            <a:pPr indent="0" lvl="0" marL="0" rtl="0" algn="l">
              <a:spcBef>
                <a:spcPts val="400"/>
              </a:spcBef>
              <a:spcAft>
                <a:spcPts val="0"/>
              </a:spcAft>
              <a:buNone/>
            </a:pPr>
            <a:r>
              <a:t/>
            </a:r>
            <a:endParaRPr/>
          </a:p>
        </p:txBody>
      </p:sp>
      <p:sp>
        <p:nvSpPr>
          <p:cNvPr id="909" name="Google Shape;909;g545f0e5f9f_2_204:notes"/>
          <p:cNvSpPr txBox="1"/>
          <p:nvPr>
            <p:ph idx="12" type="sldNum"/>
          </p:nvPr>
        </p:nvSpPr>
        <p:spPr>
          <a:xfrm>
            <a:off x="3884548" y="8685709"/>
            <a:ext cx="2971800" cy="456600"/>
          </a:xfrm>
          <a:prstGeom prst="rect">
            <a:avLst/>
          </a:prstGeom>
          <a:noFill/>
          <a:ln>
            <a:noFill/>
          </a:ln>
        </p:spPr>
        <p:txBody>
          <a:bodyPr anchorCtr="0" anchor="b" bIns="45650" lIns="91300" spcFirstLastPara="1" rIns="91300" wrap="square" tIns="45650">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1" name="Shape 921"/>
        <p:cNvGrpSpPr/>
        <p:nvPr/>
      </p:nvGrpSpPr>
      <p:grpSpPr>
        <a:xfrm>
          <a:off x="0" y="0"/>
          <a:ext cx="0" cy="0"/>
          <a:chOff x="0" y="0"/>
          <a:chExt cx="0" cy="0"/>
        </a:xfrm>
      </p:grpSpPr>
      <p:sp>
        <p:nvSpPr>
          <p:cNvPr id="922" name="Google Shape;922;g545f0e5f9f_2_415:notes"/>
          <p:cNvSpPr/>
          <p:nvPr>
            <p:ph idx="2" type="sldImg"/>
          </p:nvPr>
        </p:nvSpPr>
        <p:spPr>
          <a:xfrm>
            <a:off x="398204" y="685878"/>
            <a:ext cx="6061800" cy="34296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545f0e5f9f_2_415:notes"/>
          <p:cNvSpPr txBox="1"/>
          <p:nvPr>
            <p:ph idx="1" type="body"/>
          </p:nvPr>
        </p:nvSpPr>
        <p:spPr>
          <a:xfrm>
            <a:off x="686420" y="4342854"/>
            <a:ext cx="5485200" cy="41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g545f0e5f9f_2_415:notes"/>
          <p:cNvSpPr txBox="1"/>
          <p:nvPr>
            <p:ph idx="12" type="sldNum"/>
          </p:nvPr>
        </p:nvSpPr>
        <p:spPr>
          <a:xfrm>
            <a:off x="3884548" y="8685709"/>
            <a:ext cx="2971800" cy="456600"/>
          </a:xfrm>
          <a:prstGeom prst="rect">
            <a:avLst/>
          </a:prstGeom>
          <a:noFill/>
          <a:ln>
            <a:noFill/>
          </a:ln>
        </p:spPr>
        <p:txBody>
          <a:bodyPr anchorCtr="0" anchor="ctr" bIns="89425" lIns="89425" spcFirstLastPara="1" rIns="89425" wrap="square" tIns="89425">
            <a:noAutofit/>
          </a:bodyPr>
          <a:lstStyle/>
          <a:p>
            <a:pPr indent="0" lvl="0" marL="0" rtl="0" algn="l">
              <a:spcBef>
                <a:spcPts val="0"/>
              </a:spcBef>
              <a:spcAft>
                <a:spcPts val="0"/>
              </a:spcAft>
              <a:buClr>
                <a:srgbClr val="000000"/>
              </a:buClr>
              <a:buFont typeface="Arial"/>
              <a:buNone/>
            </a:pPr>
            <a:fld id="{00000000-1234-1234-1234-123412341234}" type="slidenum">
              <a:rPr lang="en" sz="1400"/>
              <a:t>‹#›</a:t>
            </a:fld>
            <a:endParaRPr sz="1400"/>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3" name="Shape 943"/>
        <p:cNvGrpSpPr/>
        <p:nvPr/>
      </p:nvGrpSpPr>
      <p:grpSpPr>
        <a:xfrm>
          <a:off x="0" y="0"/>
          <a:ext cx="0" cy="0"/>
          <a:chOff x="0" y="0"/>
          <a:chExt cx="0" cy="0"/>
        </a:xfrm>
      </p:grpSpPr>
      <p:sp>
        <p:nvSpPr>
          <p:cNvPr id="944" name="Google Shape;944;g545f0e5f9f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545f0e5f9f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9" name="Shape 949"/>
        <p:cNvGrpSpPr/>
        <p:nvPr/>
      </p:nvGrpSpPr>
      <p:grpSpPr>
        <a:xfrm>
          <a:off x="0" y="0"/>
          <a:ext cx="0" cy="0"/>
          <a:chOff x="0" y="0"/>
          <a:chExt cx="0" cy="0"/>
        </a:xfrm>
      </p:grpSpPr>
      <p:sp>
        <p:nvSpPr>
          <p:cNvPr id="950" name="Google Shape;950;g545f0e5f9f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545f0e5f9f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8" name="Shape 958"/>
        <p:cNvGrpSpPr/>
        <p:nvPr/>
      </p:nvGrpSpPr>
      <p:grpSpPr>
        <a:xfrm>
          <a:off x="0" y="0"/>
          <a:ext cx="0" cy="0"/>
          <a:chOff x="0" y="0"/>
          <a:chExt cx="0" cy="0"/>
        </a:xfrm>
      </p:grpSpPr>
      <p:sp>
        <p:nvSpPr>
          <p:cNvPr id="959" name="Google Shape;959;g545f0e5f9f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545f0e5f9f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4" name="Shape 964"/>
        <p:cNvGrpSpPr/>
        <p:nvPr/>
      </p:nvGrpSpPr>
      <p:grpSpPr>
        <a:xfrm>
          <a:off x="0" y="0"/>
          <a:ext cx="0" cy="0"/>
          <a:chOff x="0" y="0"/>
          <a:chExt cx="0" cy="0"/>
        </a:xfrm>
      </p:grpSpPr>
      <p:sp>
        <p:nvSpPr>
          <p:cNvPr id="965" name="Google Shape;965;g545f0e5f9f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545f0e5f9f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545f0e5f9f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545f0e5f9f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3" name="Shape 973"/>
        <p:cNvGrpSpPr/>
        <p:nvPr/>
      </p:nvGrpSpPr>
      <p:grpSpPr>
        <a:xfrm>
          <a:off x="0" y="0"/>
          <a:ext cx="0" cy="0"/>
          <a:chOff x="0" y="0"/>
          <a:chExt cx="0" cy="0"/>
        </a:xfrm>
      </p:grpSpPr>
      <p:sp>
        <p:nvSpPr>
          <p:cNvPr id="974" name="Google Shape;974;g54c182ad50_0_2902:notes"/>
          <p:cNvSpPr txBox="1"/>
          <p:nvPr>
            <p:ph idx="1" type="body"/>
          </p:nvPr>
        </p:nvSpPr>
        <p:spPr>
          <a:xfrm>
            <a:off x="686420" y="4342854"/>
            <a:ext cx="5485200" cy="41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Those responsible for presenting: </a:t>
            </a:r>
            <a:endParaRPr/>
          </a:p>
          <a:p>
            <a:pPr indent="0" lvl="0" marL="0" rtl="0" algn="l">
              <a:spcBef>
                <a:spcPts val="0"/>
              </a:spcBef>
              <a:spcAft>
                <a:spcPts val="0"/>
              </a:spcAft>
              <a:buClr>
                <a:schemeClr val="dk1"/>
              </a:buClr>
              <a:buSzPts val="1100"/>
              <a:buFont typeface="Arial"/>
              <a:buNone/>
            </a:pPr>
            <a:r>
              <a:rPr lang="en"/>
              <a:t>Those responsible for content:    </a:t>
            </a:r>
            <a:endParaRPr b="1"/>
          </a:p>
          <a:p>
            <a:pPr indent="0" lvl="0" marL="0" rtl="0" algn="l">
              <a:spcBef>
                <a:spcPts val="0"/>
              </a:spcBef>
              <a:spcAft>
                <a:spcPts val="0"/>
              </a:spcAft>
              <a:buClr>
                <a:schemeClr val="dk1"/>
              </a:buClr>
              <a:buSzPts val="1200"/>
              <a:buFont typeface="Arial"/>
              <a:buNone/>
            </a:pPr>
            <a:r>
              <a:rPr lang="en"/>
              <a:t>Notes:</a:t>
            </a:r>
            <a:endParaRPr/>
          </a:p>
        </p:txBody>
      </p:sp>
      <p:sp>
        <p:nvSpPr>
          <p:cNvPr id="975" name="Google Shape;975;g54c182ad50_0_2902:notes"/>
          <p:cNvSpPr/>
          <p:nvPr>
            <p:ph idx="2" type="sldImg"/>
          </p:nvPr>
        </p:nvSpPr>
        <p:spPr>
          <a:xfrm>
            <a:off x="398204" y="685878"/>
            <a:ext cx="6061800" cy="3429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0" name="Shape 980"/>
        <p:cNvGrpSpPr/>
        <p:nvPr/>
      </p:nvGrpSpPr>
      <p:grpSpPr>
        <a:xfrm>
          <a:off x="0" y="0"/>
          <a:ext cx="0" cy="0"/>
          <a:chOff x="0" y="0"/>
          <a:chExt cx="0" cy="0"/>
        </a:xfrm>
      </p:grpSpPr>
      <p:sp>
        <p:nvSpPr>
          <p:cNvPr id="981" name="Google Shape;981;g54c182ad50_0_3778:notes"/>
          <p:cNvSpPr/>
          <p:nvPr>
            <p:ph idx="2" type="sldImg"/>
          </p:nvPr>
        </p:nvSpPr>
        <p:spPr>
          <a:xfrm>
            <a:off x="398204" y="685878"/>
            <a:ext cx="6061800" cy="34296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54c182ad50_0_3778:notes"/>
          <p:cNvSpPr txBox="1"/>
          <p:nvPr>
            <p:ph idx="1" type="body"/>
          </p:nvPr>
        </p:nvSpPr>
        <p:spPr>
          <a:xfrm>
            <a:off x="686420" y="4342854"/>
            <a:ext cx="5485200" cy="41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Those responsible for presenting: </a:t>
            </a:r>
            <a:endParaRPr/>
          </a:p>
          <a:p>
            <a:pPr indent="0" lvl="0" marL="0" rtl="0" algn="l">
              <a:spcBef>
                <a:spcPts val="0"/>
              </a:spcBef>
              <a:spcAft>
                <a:spcPts val="0"/>
              </a:spcAft>
              <a:buClr>
                <a:schemeClr val="dk1"/>
              </a:buClr>
              <a:buSzPts val="1100"/>
              <a:buFont typeface="Arial"/>
              <a:buNone/>
            </a:pPr>
            <a:r>
              <a:rPr lang="en"/>
              <a:t>Those responsible for content: Ethan or James </a:t>
            </a:r>
            <a:endParaRPr/>
          </a:p>
          <a:p>
            <a:pPr indent="0" lvl="0" marL="0" rtl="0" algn="l">
              <a:spcBef>
                <a:spcPts val="0"/>
              </a:spcBef>
              <a:spcAft>
                <a:spcPts val="0"/>
              </a:spcAft>
              <a:buClr>
                <a:schemeClr val="dk1"/>
              </a:buClr>
              <a:buSzPts val="1200"/>
              <a:buFont typeface="Arial"/>
              <a:buNone/>
            </a:pPr>
            <a:r>
              <a:rPr lang="en"/>
              <a:t>Notes:</a:t>
            </a:r>
            <a:endParaRPr/>
          </a:p>
        </p:txBody>
      </p:sp>
      <p:sp>
        <p:nvSpPr>
          <p:cNvPr id="983" name="Google Shape;983;g54c182ad50_0_3778:notes"/>
          <p:cNvSpPr txBox="1"/>
          <p:nvPr>
            <p:ph idx="12" type="sldNum"/>
          </p:nvPr>
        </p:nvSpPr>
        <p:spPr>
          <a:xfrm>
            <a:off x="3884548" y="8685709"/>
            <a:ext cx="2971800" cy="456600"/>
          </a:xfrm>
          <a:prstGeom prst="rect">
            <a:avLst/>
          </a:prstGeom>
          <a:noFill/>
          <a:ln>
            <a:noFill/>
          </a:ln>
        </p:spPr>
        <p:txBody>
          <a:bodyPr anchorCtr="0" anchor="ctr" bIns="89425" lIns="89425" spcFirstLastPara="1" rIns="89425" wrap="square" tIns="89425">
            <a:noAutofit/>
          </a:bodyPr>
          <a:lstStyle/>
          <a:p>
            <a:pPr indent="0" lvl="0" marL="0" rtl="0" algn="l">
              <a:spcBef>
                <a:spcPts val="0"/>
              </a:spcBef>
              <a:spcAft>
                <a:spcPts val="0"/>
              </a:spcAft>
              <a:buClr>
                <a:srgbClr val="000000"/>
              </a:buClr>
              <a:buFont typeface="Arial"/>
              <a:buNone/>
            </a:pPr>
            <a:fld id="{00000000-1234-1234-1234-123412341234}" type="slidenum">
              <a:rPr lang="en" sz="1400"/>
              <a:t>‹#›</a:t>
            </a:fld>
            <a:endParaRPr sz="1400"/>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0" name="Shape 990"/>
        <p:cNvGrpSpPr/>
        <p:nvPr/>
      </p:nvGrpSpPr>
      <p:grpSpPr>
        <a:xfrm>
          <a:off x="0" y="0"/>
          <a:ext cx="0" cy="0"/>
          <a:chOff x="0" y="0"/>
          <a:chExt cx="0" cy="0"/>
        </a:xfrm>
      </p:grpSpPr>
      <p:sp>
        <p:nvSpPr>
          <p:cNvPr id="991" name="Google Shape;991;g54efe5708a_2_11:notes"/>
          <p:cNvSpPr/>
          <p:nvPr>
            <p:ph idx="2" type="sldImg"/>
          </p:nvPr>
        </p:nvSpPr>
        <p:spPr>
          <a:xfrm>
            <a:off x="398204" y="685878"/>
            <a:ext cx="6061800" cy="34296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54efe5708a_2_11:notes"/>
          <p:cNvSpPr txBox="1"/>
          <p:nvPr>
            <p:ph idx="1" type="body"/>
          </p:nvPr>
        </p:nvSpPr>
        <p:spPr>
          <a:xfrm>
            <a:off x="686420" y="4342854"/>
            <a:ext cx="5485200" cy="41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g54efe5708a_2_11:notes"/>
          <p:cNvSpPr txBox="1"/>
          <p:nvPr>
            <p:ph idx="12" type="sldNum"/>
          </p:nvPr>
        </p:nvSpPr>
        <p:spPr>
          <a:xfrm>
            <a:off x="3884548" y="8685709"/>
            <a:ext cx="2971800" cy="456600"/>
          </a:xfrm>
          <a:prstGeom prst="rect">
            <a:avLst/>
          </a:prstGeom>
          <a:noFill/>
          <a:ln>
            <a:noFill/>
          </a:ln>
        </p:spPr>
        <p:txBody>
          <a:bodyPr anchorCtr="0" anchor="ctr" bIns="89425" lIns="89425" spcFirstLastPara="1" rIns="89425" wrap="square" tIns="89425">
            <a:noAutofit/>
          </a:bodyPr>
          <a:lstStyle/>
          <a:p>
            <a:pPr indent="0" lvl="0" marL="0" rtl="0" algn="l">
              <a:spcBef>
                <a:spcPts val="0"/>
              </a:spcBef>
              <a:spcAft>
                <a:spcPts val="0"/>
              </a:spcAft>
              <a:buClr>
                <a:srgbClr val="000000"/>
              </a:buClr>
              <a:buFont typeface="Arial"/>
              <a:buNone/>
            </a:pPr>
            <a:fld id="{00000000-1234-1234-1234-123412341234}" type="slidenum">
              <a:rPr lang="en" sz="1400"/>
              <a:t>‹#›</a:t>
            </a:fld>
            <a:endParaRPr sz="1400"/>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8" name="Shape 998"/>
        <p:cNvGrpSpPr/>
        <p:nvPr/>
      </p:nvGrpSpPr>
      <p:grpSpPr>
        <a:xfrm>
          <a:off x="0" y="0"/>
          <a:ext cx="0" cy="0"/>
          <a:chOff x="0" y="0"/>
          <a:chExt cx="0" cy="0"/>
        </a:xfrm>
      </p:grpSpPr>
      <p:sp>
        <p:nvSpPr>
          <p:cNvPr id="999" name="Google Shape;999;g54639a4df9_0_2:notes"/>
          <p:cNvSpPr/>
          <p:nvPr>
            <p:ph idx="2" type="sldImg"/>
          </p:nvPr>
        </p:nvSpPr>
        <p:spPr>
          <a:xfrm>
            <a:off x="398204" y="685878"/>
            <a:ext cx="6061800" cy="34296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54639a4df9_0_2:notes"/>
          <p:cNvSpPr txBox="1"/>
          <p:nvPr>
            <p:ph idx="1" type="body"/>
          </p:nvPr>
        </p:nvSpPr>
        <p:spPr>
          <a:xfrm>
            <a:off x="686420" y="4342854"/>
            <a:ext cx="5485200" cy="41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Those responsible for presenting: </a:t>
            </a:r>
            <a:endParaRPr/>
          </a:p>
          <a:p>
            <a:pPr indent="0" lvl="0" marL="0" rtl="0" algn="l">
              <a:spcBef>
                <a:spcPts val="0"/>
              </a:spcBef>
              <a:spcAft>
                <a:spcPts val="0"/>
              </a:spcAft>
              <a:buClr>
                <a:schemeClr val="dk1"/>
              </a:buClr>
              <a:buSzPts val="1100"/>
              <a:buFont typeface="Arial"/>
              <a:buNone/>
            </a:pPr>
            <a:r>
              <a:rPr lang="en"/>
              <a:t>Those responsible for content: </a:t>
            </a:r>
            <a:endParaRPr/>
          </a:p>
          <a:p>
            <a:pPr indent="0" lvl="0" marL="0" rtl="0" algn="l">
              <a:spcBef>
                <a:spcPts val="0"/>
              </a:spcBef>
              <a:spcAft>
                <a:spcPts val="0"/>
              </a:spcAft>
              <a:buClr>
                <a:schemeClr val="dk1"/>
              </a:buClr>
              <a:buSzPts val="1200"/>
              <a:buFont typeface="Arial"/>
              <a:buNone/>
            </a:pPr>
            <a:r>
              <a:rPr lang="en"/>
              <a:t>Notes:</a:t>
            </a:r>
            <a:endParaRPr/>
          </a:p>
        </p:txBody>
      </p:sp>
      <p:sp>
        <p:nvSpPr>
          <p:cNvPr id="1001" name="Google Shape;1001;g54639a4df9_0_2:notes"/>
          <p:cNvSpPr txBox="1"/>
          <p:nvPr>
            <p:ph idx="12" type="sldNum"/>
          </p:nvPr>
        </p:nvSpPr>
        <p:spPr>
          <a:xfrm>
            <a:off x="3884548" y="8685709"/>
            <a:ext cx="2971800" cy="456600"/>
          </a:xfrm>
          <a:prstGeom prst="rect">
            <a:avLst/>
          </a:prstGeom>
          <a:noFill/>
          <a:ln>
            <a:noFill/>
          </a:ln>
        </p:spPr>
        <p:txBody>
          <a:bodyPr anchorCtr="0" anchor="ctr" bIns="89425" lIns="89425" spcFirstLastPara="1" rIns="89425" wrap="square" tIns="89425">
            <a:noAutofit/>
          </a:bodyPr>
          <a:lstStyle/>
          <a:p>
            <a:pPr indent="0" lvl="0" marL="0" rtl="0" algn="l">
              <a:spcBef>
                <a:spcPts val="0"/>
              </a:spcBef>
              <a:spcAft>
                <a:spcPts val="0"/>
              </a:spcAft>
              <a:buClr>
                <a:srgbClr val="000000"/>
              </a:buClr>
              <a:buFont typeface="Arial"/>
              <a:buNone/>
            </a:pPr>
            <a:fld id="{00000000-1234-1234-1234-123412341234}" type="slidenum">
              <a:rPr lang="en" sz="1400"/>
              <a:t>‹#›</a:t>
            </a:fld>
            <a:endParaRPr sz="1400"/>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6" name="Shape 1006"/>
        <p:cNvGrpSpPr/>
        <p:nvPr/>
      </p:nvGrpSpPr>
      <p:grpSpPr>
        <a:xfrm>
          <a:off x="0" y="0"/>
          <a:ext cx="0" cy="0"/>
          <a:chOff x="0" y="0"/>
          <a:chExt cx="0" cy="0"/>
        </a:xfrm>
      </p:grpSpPr>
      <p:sp>
        <p:nvSpPr>
          <p:cNvPr id="1007" name="Google Shape;1007;g54efe5708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54efe5708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2" name="Shape 1012"/>
        <p:cNvGrpSpPr/>
        <p:nvPr/>
      </p:nvGrpSpPr>
      <p:grpSpPr>
        <a:xfrm>
          <a:off x="0" y="0"/>
          <a:ext cx="0" cy="0"/>
          <a:chOff x="0" y="0"/>
          <a:chExt cx="0" cy="0"/>
        </a:xfrm>
      </p:grpSpPr>
      <p:sp>
        <p:nvSpPr>
          <p:cNvPr id="1013" name="Google Shape;1013;g54efe5708a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54efe5708a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9" name="Shape 1019"/>
        <p:cNvGrpSpPr/>
        <p:nvPr/>
      </p:nvGrpSpPr>
      <p:grpSpPr>
        <a:xfrm>
          <a:off x="0" y="0"/>
          <a:ext cx="0" cy="0"/>
          <a:chOff x="0" y="0"/>
          <a:chExt cx="0" cy="0"/>
        </a:xfrm>
      </p:grpSpPr>
      <p:sp>
        <p:nvSpPr>
          <p:cNvPr id="1020" name="Google Shape;1020;g54639a4df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54639a4df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5" name="Shape 1025"/>
        <p:cNvGrpSpPr/>
        <p:nvPr/>
      </p:nvGrpSpPr>
      <p:grpSpPr>
        <a:xfrm>
          <a:off x="0" y="0"/>
          <a:ext cx="0" cy="0"/>
          <a:chOff x="0" y="0"/>
          <a:chExt cx="0" cy="0"/>
        </a:xfrm>
      </p:grpSpPr>
      <p:sp>
        <p:nvSpPr>
          <p:cNvPr id="1026" name="Google Shape;1026;g54c182ad50_0_5699:notes"/>
          <p:cNvSpPr txBox="1"/>
          <p:nvPr>
            <p:ph idx="1" type="body"/>
          </p:nvPr>
        </p:nvSpPr>
        <p:spPr>
          <a:xfrm>
            <a:off x="686420" y="4342854"/>
            <a:ext cx="5485200" cy="41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g54c182ad50_0_5699:notes"/>
          <p:cNvSpPr/>
          <p:nvPr>
            <p:ph idx="2" type="sldImg"/>
          </p:nvPr>
        </p:nvSpPr>
        <p:spPr>
          <a:xfrm>
            <a:off x="398204" y="685878"/>
            <a:ext cx="6061800" cy="3429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1" name="Shape 1031"/>
        <p:cNvGrpSpPr/>
        <p:nvPr/>
      </p:nvGrpSpPr>
      <p:grpSpPr>
        <a:xfrm>
          <a:off x="0" y="0"/>
          <a:ext cx="0" cy="0"/>
          <a:chOff x="0" y="0"/>
          <a:chExt cx="0" cy="0"/>
        </a:xfrm>
      </p:grpSpPr>
      <p:sp>
        <p:nvSpPr>
          <p:cNvPr id="1032" name="Google Shape;1032;g54c182ad50_0_5891:notes"/>
          <p:cNvSpPr/>
          <p:nvPr>
            <p:ph idx="2" type="sldImg"/>
          </p:nvPr>
        </p:nvSpPr>
        <p:spPr>
          <a:xfrm>
            <a:off x="398204" y="685878"/>
            <a:ext cx="6061800" cy="34296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54c182ad50_0_5891:notes"/>
          <p:cNvSpPr txBox="1"/>
          <p:nvPr>
            <p:ph idx="1" type="body"/>
          </p:nvPr>
        </p:nvSpPr>
        <p:spPr>
          <a:xfrm>
            <a:off x="686420" y="4342854"/>
            <a:ext cx="5485200" cy="41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Those responsible for presenting: </a:t>
            </a:r>
            <a:endParaRPr/>
          </a:p>
          <a:p>
            <a:pPr indent="0" lvl="0" marL="0" rtl="0" algn="l">
              <a:spcBef>
                <a:spcPts val="0"/>
              </a:spcBef>
              <a:spcAft>
                <a:spcPts val="0"/>
              </a:spcAft>
              <a:buClr>
                <a:schemeClr val="dk1"/>
              </a:buClr>
              <a:buSzPts val="1100"/>
              <a:buFont typeface="Arial"/>
              <a:buNone/>
            </a:pPr>
            <a:r>
              <a:rPr lang="en"/>
              <a:t>Those responsible for content:    </a:t>
            </a:r>
            <a:r>
              <a:rPr b="1" lang="en"/>
              <a:t>Dallas</a:t>
            </a:r>
            <a:endParaRPr b="1"/>
          </a:p>
          <a:p>
            <a:pPr indent="0" lvl="0" marL="0" rtl="0" algn="l">
              <a:spcBef>
                <a:spcPts val="0"/>
              </a:spcBef>
              <a:spcAft>
                <a:spcPts val="0"/>
              </a:spcAft>
              <a:buClr>
                <a:schemeClr val="dk1"/>
              </a:buClr>
              <a:buSzPts val="1200"/>
              <a:buFont typeface="Arial"/>
              <a:buNone/>
            </a:pPr>
            <a:r>
              <a:rPr lang="en"/>
              <a:t>Notes:</a:t>
            </a:r>
            <a:endParaRPr/>
          </a:p>
        </p:txBody>
      </p:sp>
      <p:sp>
        <p:nvSpPr>
          <p:cNvPr id="1034" name="Google Shape;1034;g54c182ad50_0_5891:notes"/>
          <p:cNvSpPr txBox="1"/>
          <p:nvPr>
            <p:ph idx="12" type="sldNum"/>
          </p:nvPr>
        </p:nvSpPr>
        <p:spPr>
          <a:xfrm>
            <a:off x="3884548" y="8685709"/>
            <a:ext cx="2971800" cy="456600"/>
          </a:xfrm>
          <a:prstGeom prst="rect">
            <a:avLst/>
          </a:prstGeom>
          <a:noFill/>
          <a:ln>
            <a:noFill/>
          </a:ln>
        </p:spPr>
        <p:txBody>
          <a:bodyPr anchorCtr="0" anchor="ctr" bIns="89425" lIns="89425" spcFirstLastPara="1" rIns="89425" wrap="square" tIns="89425">
            <a:noAutofit/>
          </a:bodyPr>
          <a:lstStyle/>
          <a:p>
            <a:pPr indent="0" lvl="0" marL="0" rtl="0" algn="l">
              <a:spcBef>
                <a:spcPts val="0"/>
              </a:spcBef>
              <a:spcAft>
                <a:spcPts val="0"/>
              </a:spcAft>
              <a:buClr>
                <a:srgbClr val="000000"/>
              </a:buClr>
              <a:buFont typeface="Arial"/>
              <a:buNone/>
            </a:pPr>
            <a:fld id="{00000000-1234-1234-1234-123412341234}" type="slidenum">
              <a:rPr lang="en" sz="1400"/>
              <a:t>‹#›</a:t>
            </a:fld>
            <a:endParaRPr sz="1400"/>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9" name="Shape 1039"/>
        <p:cNvGrpSpPr/>
        <p:nvPr/>
      </p:nvGrpSpPr>
      <p:grpSpPr>
        <a:xfrm>
          <a:off x="0" y="0"/>
          <a:ext cx="0" cy="0"/>
          <a:chOff x="0" y="0"/>
          <a:chExt cx="0" cy="0"/>
        </a:xfrm>
      </p:grpSpPr>
      <p:sp>
        <p:nvSpPr>
          <p:cNvPr id="1040" name="Google Shape;1040;g54525ebede_1_168:notes"/>
          <p:cNvSpPr/>
          <p:nvPr>
            <p:ph idx="2" type="sldImg"/>
          </p:nvPr>
        </p:nvSpPr>
        <p:spPr>
          <a:xfrm>
            <a:off x="398204" y="685878"/>
            <a:ext cx="6061800" cy="34296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54525ebede_1_168:notes"/>
          <p:cNvSpPr txBox="1"/>
          <p:nvPr>
            <p:ph idx="1" type="body"/>
          </p:nvPr>
        </p:nvSpPr>
        <p:spPr>
          <a:xfrm>
            <a:off x="686420" y="4342854"/>
            <a:ext cx="5485200" cy="41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Those responsible for presenting: </a:t>
            </a:r>
            <a:endParaRPr/>
          </a:p>
          <a:p>
            <a:pPr indent="0" lvl="0" marL="0" rtl="0" algn="l">
              <a:spcBef>
                <a:spcPts val="0"/>
              </a:spcBef>
              <a:spcAft>
                <a:spcPts val="0"/>
              </a:spcAft>
              <a:buClr>
                <a:schemeClr val="dk1"/>
              </a:buClr>
              <a:buSzPts val="1100"/>
              <a:buFont typeface="Arial"/>
              <a:buNone/>
            </a:pPr>
            <a:r>
              <a:rPr lang="en"/>
              <a:t>Those responsible for content:    </a:t>
            </a:r>
            <a:r>
              <a:rPr b="1" lang="en"/>
              <a:t>Dallas</a:t>
            </a:r>
            <a:endParaRPr b="1"/>
          </a:p>
          <a:p>
            <a:pPr indent="0" lvl="0" marL="0" rtl="0" algn="l">
              <a:spcBef>
                <a:spcPts val="0"/>
              </a:spcBef>
              <a:spcAft>
                <a:spcPts val="0"/>
              </a:spcAft>
              <a:buClr>
                <a:schemeClr val="dk1"/>
              </a:buClr>
              <a:buSzPts val="1200"/>
              <a:buFont typeface="Arial"/>
              <a:buNone/>
            </a:pPr>
            <a:r>
              <a:rPr lang="en"/>
              <a:t>Notes:</a:t>
            </a:r>
            <a:endParaRPr/>
          </a:p>
        </p:txBody>
      </p:sp>
      <p:sp>
        <p:nvSpPr>
          <p:cNvPr id="1042" name="Google Shape;1042;g54525ebede_1_168:notes"/>
          <p:cNvSpPr txBox="1"/>
          <p:nvPr>
            <p:ph idx="12" type="sldNum"/>
          </p:nvPr>
        </p:nvSpPr>
        <p:spPr>
          <a:xfrm>
            <a:off x="3884548" y="8685709"/>
            <a:ext cx="2971800" cy="456600"/>
          </a:xfrm>
          <a:prstGeom prst="rect">
            <a:avLst/>
          </a:prstGeom>
          <a:noFill/>
          <a:ln>
            <a:noFill/>
          </a:ln>
        </p:spPr>
        <p:txBody>
          <a:bodyPr anchorCtr="0" anchor="ctr" bIns="89425" lIns="89425" spcFirstLastPara="1" rIns="89425" wrap="square" tIns="89425">
            <a:noAutofit/>
          </a:bodyPr>
          <a:lstStyle/>
          <a:p>
            <a:pPr indent="0" lvl="0" marL="0" rtl="0" algn="l">
              <a:spcBef>
                <a:spcPts val="0"/>
              </a:spcBef>
              <a:spcAft>
                <a:spcPts val="0"/>
              </a:spcAft>
              <a:buClr>
                <a:srgbClr val="000000"/>
              </a:buClr>
              <a:buFont typeface="Arial"/>
              <a:buNone/>
            </a:pPr>
            <a:fld id="{00000000-1234-1234-1234-123412341234}" type="slidenum">
              <a:rPr lang="en" sz="1400"/>
              <a:t>‹#›</a:t>
            </a:fld>
            <a:endParaRPr sz="14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54c182ad50_0_1393:notes"/>
          <p:cNvSpPr txBox="1"/>
          <p:nvPr>
            <p:ph idx="1" type="body"/>
          </p:nvPr>
        </p:nvSpPr>
        <p:spPr>
          <a:xfrm>
            <a:off x="685800" y="4343400"/>
            <a:ext cx="5486400" cy="4114800"/>
          </a:xfrm>
          <a:prstGeom prst="rect">
            <a:avLst/>
          </a:prstGeom>
          <a:noFill/>
          <a:ln>
            <a:noFill/>
          </a:ln>
        </p:spPr>
        <p:txBody>
          <a:bodyPr anchorCtr="0" anchor="t" bIns="45650" lIns="91300" spcFirstLastPara="1" rIns="91300" wrap="square" tIns="45650">
            <a:noAutofit/>
          </a:bodyPr>
          <a:lstStyle/>
          <a:p>
            <a:pPr indent="0" lvl="0" marL="0" rtl="0" algn="l">
              <a:spcBef>
                <a:spcPts val="400"/>
              </a:spcBef>
              <a:spcAft>
                <a:spcPts val="0"/>
              </a:spcAft>
              <a:buClr>
                <a:schemeClr val="dk1"/>
              </a:buClr>
              <a:buSzPts val="1100"/>
              <a:buFont typeface="Arial"/>
              <a:buNone/>
            </a:pPr>
            <a:r>
              <a:rPr lang="en">
                <a:solidFill>
                  <a:schemeClr val="dk1"/>
                </a:solidFill>
              </a:rPr>
              <a:t>Those responsible for presenting:</a:t>
            </a:r>
            <a:endParaRPr/>
          </a:p>
          <a:p>
            <a:pPr indent="0" lvl="0" marL="0" rtl="0" algn="l">
              <a:spcBef>
                <a:spcPts val="400"/>
              </a:spcBef>
              <a:spcAft>
                <a:spcPts val="0"/>
              </a:spcAft>
              <a:buClr>
                <a:schemeClr val="dk1"/>
              </a:buClr>
              <a:buSzPts val="1100"/>
              <a:buFont typeface="Arial"/>
              <a:buNone/>
            </a:pPr>
            <a:r>
              <a:rPr lang="en">
                <a:solidFill>
                  <a:schemeClr val="dk1"/>
                </a:solidFill>
              </a:rPr>
              <a:t>Those responsible for content: </a:t>
            </a:r>
            <a:r>
              <a:rPr lang="en"/>
              <a:t>SAME</a:t>
            </a:r>
            <a:endParaRPr/>
          </a:p>
          <a:p>
            <a:pPr indent="0" lvl="0" marL="0" rtl="0" algn="l">
              <a:spcBef>
                <a:spcPts val="400"/>
              </a:spcBef>
              <a:spcAft>
                <a:spcPts val="0"/>
              </a:spcAft>
              <a:buClr>
                <a:schemeClr val="dk1"/>
              </a:buClr>
              <a:buSzPts val="1200"/>
              <a:buFont typeface="Arial"/>
              <a:buNone/>
            </a:pPr>
            <a:r>
              <a:rPr lang="en">
                <a:solidFill>
                  <a:schemeClr val="dk1"/>
                </a:solidFill>
              </a:rPr>
              <a:t>Notes</a:t>
            </a:r>
            <a:r>
              <a:rPr lang="en"/>
              <a:t>:</a:t>
            </a:r>
            <a:endParaRPr/>
          </a:p>
          <a:p>
            <a:pPr indent="0" lvl="0" marL="0" rtl="0" algn="l">
              <a:spcBef>
                <a:spcPts val="400"/>
              </a:spcBef>
              <a:spcAft>
                <a:spcPts val="0"/>
              </a:spcAft>
              <a:buClr>
                <a:schemeClr val="dk1"/>
              </a:buClr>
              <a:buSzPts val="1200"/>
              <a:buFont typeface="Arial"/>
              <a:buNone/>
            </a:pPr>
            <a:r>
              <a:t/>
            </a:r>
            <a:endParaRPr/>
          </a:p>
        </p:txBody>
      </p:sp>
      <p:sp>
        <p:nvSpPr>
          <p:cNvPr id="273" name="Google Shape;273;g54c182ad50_0_1393:notes"/>
          <p:cNvSpPr/>
          <p:nvPr>
            <p:ph idx="2" type="sldImg"/>
          </p:nvPr>
        </p:nvSpPr>
        <p:spPr>
          <a:xfrm>
            <a:off x="398204" y="685878"/>
            <a:ext cx="6061800" cy="3429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7" name="Shape 1047"/>
        <p:cNvGrpSpPr/>
        <p:nvPr/>
      </p:nvGrpSpPr>
      <p:grpSpPr>
        <a:xfrm>
          <a:off x="0" y="0"/>
          <a:ext cx="0" cy="0"/>
          <a:chOff x="0" y="0"/>
          <a:chExt cx="0" cy="0"/>
        </a:xfrm>
      </p:grpSpPr>
      <p:sp>
        <p:nvSpPr>
          <p:cNvPr id="1048" name="Google Shape;1048;g54525ebede_1_161:notes"/>
          <p:cNvSpPr/>
          <p:nvPr>
            <p:ph idx="2" type="sldImg"/>
          </p:nvPr>
        </p:nvSpPr>
        <p:spPr>
          <a:xfrm>
            <a:off x="398204" y="685878"/>
            <a:ext cx="6061800" cy="34296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54525ebede_1_161:notes"/>
          <p:cNvSpPr txBox="1"/>
          <p:nvPr>
            <p:ph idx="1" type="body"/>
          </p:nvPr>
        </p:nvSpPr>
        <p:spPr>
          <a:xfrm>
            <a:off x="686420" y="4342854"/>
            <a:ext cx="5485200" cy="41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Those responsible for presenting: </a:t>
            </a:r>
            <a:endParaRPr/>
          </a:p>
          <a:p>
            <a:pPr indent="0" lvl="0" marL="0" rtl="0" algn="l">
              <a:spcBef>
                <a:spcPts val="0"/>
              </a:spcBef>
              <a:spcAft>
                <a:spcPts val="0"/>
              </a:spcAft>
              <a:buClr>
                <a:schemeClr val="dk1"/>
              </a:buClr>
              <a:buSzPts val="1100"/>
              <a:buFont typeface="Arial"/>
              <a:buNone/>
            </a:pPr>
            <a:r>
              <a:rPr lang="en"/>
              <a:t>Those responsible for content:    </a:t>
            </a:r>
            <a:r>
              <a:rPr b="1" lang="en"/>
              <a:t>Dallas</a:t>
            </a:r>
            <a:endParaRPr b="1"/>
          </a:p>
          <a:p>
            <a:pPr indent="0" lvl="0" marL="0" rtl="0" algn="l">
              <a:spcBef>
                <a:spcPts val="0"/>
              </a:spcBef>
              <a:spcAft>
                <a:spcPts val="0"/>
              </a:spcAft>
              <a:buClr>
                <a:schemeClr val="dk1"/>
              </a:buClr>
              <a:buSzPts val="1200"/>
              <a:buFont typeface="Arial"/>
              <a:buNone/>
            </a:pPr>
            <a:r>
              <a:rPr lang="en"/>
              <a:t>Notes:</a:t>
            </a:r>
            <a:endParaRPr/>
          </a:p>
        </p:txBody>
      </p:sp>
      <p:sp>
        <p:nvSpPr>
          <p:cNvPr id="1050" name="Google Shape;1050;g54525ebede_1_161:notes"/>
          <p:cNvSpPr txBox="1"/>
          <p:nvPr>
            <p:ph idx="12" type="sldNum"/>
          </p:nvPr>
        </p:nvSpPr>
        <p:spPr>
          <a:xfrm>
            <a:off x="3884548" y="8685709"/>
            <a:ext cx="2971800" cy="456600"/>
          </a:xfrm>
          <a:prstGeom prst="rect">
            <a:avLst/>
          </a:prstGeom>
          <a:noFill/>
          <a:ln>
            <a:noFill/>
          </a:ln>
        </p:spPr>
        <p:txBody>
          <a:bodyPr anchorCtr="0" anchor="ctr" bIns="89425" lIns="89425" spcFirstLastPara="1" rIns="89425" wrap="square" tIns="89425">
            <a:noAutofit/>
          </a:bodyPr>
          <a:lstStyle/>
          <a:p>
            <a:pPr indent="0" lvl="0" marL="0" rtl="0" algn="l">
              <a:spcBef>
                <a:spcPts val="0"/>
              </a:spcBef>
              <a:spcAft>
                <a:spcPts val="0"/>
              </a:spcAft>
              <a:buClr>
                <a:srgbClr val="000000"/>
              </a:buClr>
              <a:buFont typeface="Arial"/>
              <a:buNone/>
            </a:pPr>
            <a:fld id="{00000000-1234-1234-1234-123412341234}" type="slidenum">
              <a:rPr lang="en" sz="1400"/>
              <a:t>‹#›</a:t>
            </a:fld>
            <a:endParaRPr sz="1400"/>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5" name="Shape 1055"/>
        <p:cNvGrpSpPr/>
        <p:nvPr/>
      </p:nvGrpSpPr>
      <p:grpSpPr>
        <a:xfrm>
          <a:off x="0" y="0"/>
          <a:ext cx="0" cy="0"/>
          <a:chOff x="0" y="0"/>
          <a:chExt cx="0" cy="0"/>
        </a:xfrm>
      </p:grpSpPr>
      <p:sp>
        <p:nvSpPr>
          <p:cNvPr id="1056" name="Google Shape;1056;g54c182ad50_0_6083:notes"/>
          <p:cNvSpPr/>
          <p:nvPr>
            <p:ph idx="2" type="sldImg"/>
          </p:nvPr>
        </p:nvSpPr>
        <p:spPr>
          <a:xfrm>
            <a:off x="398204" y="685878"/>
            <a:ext cx="6061800" cy="34296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54c182ad50_0_6083:notes"/>
          <p:cNvSpPr txBox="1"/>
          <p:nvPr>
            <p:ph idx="1" type="body"/>
          </p:nvPr>
        </p:nvSpPr>
        <p:spPr>
          <a:xfrm>
            <a:off x="686420" y="4342854"/>
            <a:ext cx="5485200" cy="41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Those responsible for presenting: </a:t>
            </a:r>
            <a:endParaRPr/>
          </a:p>
          <a:p>
            <a:pPr indent="0" lvl="0" marL="0" rtl="0" algn="l">
              <a:spcBef>
                <a:spcPts val="0"/>
              </a:spcBef>
              <a:spcAft>
                <a:spcPts val="0"/>
              </a:spcAft>
              <a:buClr>
                <a:schemeClr val="dk1"/>
              </a:buClr>
              <a:buSzPts val="1100"/>
              <a:buFont typeface="Arial"/>
              <a:buNone/>
            </a:pPr>
            <a:r>
              <a:rPr lang="en"/>
              <a:t>Those responsible for content:   </a:t>
            </a:r>
            <a:r>
              <a:rPr b="1" lang="en"/>
              <a:t>Ryan (electrical team)</a:t>
            </a:r>
            <a:endParaRPr b="1"/>
          </a:p>
          <a:p>
            <a:pPr indent="0" lvl="0" marL="0" rtl="0" algn="l">
              <a:spcBef>
                <a:spcPts val="0"/>
              </a:spcBef>
              <a:spcAft>
                <a:spcPts val="0"/>
              </a:spcAft>
              <a:buClr>
                <a:schemeClr val="dk1"/>
              </a:buClr>
              <a:buSzPts val="1200"/>
              <a:buFont typeface="Arial"/>
              <a:buNone/>
            </a:pPr>
            <a:r>
              <a:rPr lang="en"/>
              <a:t>Notes:</a:t>
            </a:r>
            <a:endParaRPr/>
          </a:p>
        </p:txBody>
      </p:sp>
      <p:sp>
        <p:nvSpPr>
          <p:cNvPr id="1058" name="Google Shape;1058;g54c182ad50_0_6083:notes"/>
          <p:cNvSpPr txBox="1"/>
          <p:nvPr>
            <p:ph idx="12" type="sldNum"/>
          </p:nvPr>
        </p:nvSpPr>
        <p:spPr>
          <a:xfrm>
            <a:off x="3884548" y="8685709"/>
            <a:ext cx="2971800" cy="456600"/>
          </a:xfrm>
          <a:prstGeom prst="rect">
            <a:avLst/>
          </a:prstGeom>
          <a:noFill/>
          <a:ln>
            <a:noFill/>
          </a:ln>
        </p:spPr>
        <p:txBody>
          <a:bodyPr anchorCtr="0" anchor="ctr" bIns="89425" lIns="89425" spcFirstLastPara="1" rIns="89425" wrap="square" tIns="89425">
            <a:noAutofit/>
          </a:bodyPr>
          <a:lstStyle/>
          <a:p>
            <a:pPr indent="0" lvl="0" marL="0" rtl="0" algn="l">
              <a:spcBef>
                <a:spcPts val="0"/>
              </a:spcBef>
              <a:spcAft>
                <a:spcPts val="0"/>
              </a:spcAft>
              <a:buClr>
                <a:srgbClr val="000000"/>
              </a:buClr>
              <a:buFont typeface="Arial"/>
              <a:buNone/>
            </a:pPr>
            <a:fld id="{00000000-1234-1234-1234-123412341234}" type="slidenum">
              <a:rPr lang="en" sz="1400"/>
              <a:t>‹#›</a:t>
            </a:fld>
            <a:endParaRPr sz="1400"/>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3" name="Shape 1063"/>
        <p:cNvGrpSpPr/>
        <p:nvPr/>
      </p:nvGrpSpPr>
      <p:grpSpPr>
        <a:xfrm>
          <a:off x="0" y="0"/>
          <a:ext cx="0" cy="0"/>
          <a:chOff x="0" y="0"/>
          <a:chExt cx="0" cy="0"/>
        </a:xfrm>
      </p:grpSpPr>
      <p:sp>
        <p:nvSpPr>
          <p:cNvPr id="1064" name="Google Shape;1064;g54c182ad50_0_6179:notes"/>
          <p:cNvSpPr/>
          <p:nvPr>
            <p:ph idx="2" type="sldImg"/>
          </p:nvPr>
        </p:nvSpPr>
        <p:spPr>
          <a:xfrm>
            <a:off x="398204" y="685878"/>
            <a:ext cx="6061800" cy="34296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54c182ad50_0_6179:notes"/>
          <p:cNvSpPr txBox="1"/>
          <p:nvPr>
            <p:ph idx="1" type="body"/>
          </p:nvPr>
        </p:nvSpPr>
        <p:spPr>
          <a:xfrm>
            <a:off x="686420" y="4342854"/>
            <a:ext cx="5485200" cy="41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Those responsible for presenting: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Those responsible for content:  </a:t>
            </a:r>
            <a:r>
              <a:rPr b="1" lang="en">
                <a:solidFill>
                  <a:schemeClr val="dk1"/>
                </a:solidFill>
              </a:rPr>
              <a:t>Henry </a:t>
            </a:r>
            <a:endParaRPr b="1">
              <a:solidFill>
                <a:schemeClr val="dk1"/>
              </a:solidFill>
            </a:endParaRPr>
          </a:p>
          <a:p>
            <a:pPr indent="0" lvl="0" marL="0" rtl="0" algn="l">
              <a:spcBef>
                <a:spcPts val="0"/>
              </a:spcBef>
              <a:spcAft>
                <a:spcPts val="0"/>
              </a:spcAft>
              <a:buClr>
                <a:schemeClr val="dk1"/>
              </a:buClr>
              <a:buSzPts val="1200"/>
              <a:buFont typeface="Arial"/>
              <a:buNone/>
            </a:pPr>
            <a:r>
              <a:rPr lang="en">
                <a:solidFill>
                  <a:schemeClr val="dk1"/>
                </a:solidFill>
              </a:rPr>
              <a:t>Notes:</a:t>
            </a:r>
            <a:endParaRPr/>
          </a:p>
        </p:txBody>
      </p:sp>
      <p:sp>
        <p:nvSpPr>
          <p:cNvPr id="1066" name="Google Shape;1066;g54c182ad50_0_6179:notes"/>
          <p:cNvSpPr txBox="1"/>
          <p:nvPr>
            <p:ph idx="12" type="sldNum"/>
          </p:nvPr>
        </p:nvSpPr>
        <p:spPr>
          <a:xfrm>
            <a:off x="3884548" y="8685709"/>
            <a:ext cx="2971800" cy="456600"/>
          </a:xfrm>
          <a:prstGeom prst="rect">
            <a:avLst/>
          </a:prstGeom>
          <a:noFill/>
          <a:ln>
            <a:noFill/>
          </a:ln>
        </p:spPr>
        <p:txBody>
          <a:bodyPr anchorCtr="0" anchor="ctr" bIns="89425" lIns="89425" spcFirstLastPara="1" rIns="89425" wrap="square" tIns="89425">
            <a:noAutofit/>
          </a:bodyPr>
          <a:lstStyle/>
          <a:p>
            <a:pPr indent="0" lvl="0" marL="0" rtl="0" algn="l">
              <a:spcBef>
                <a:spcPts val="0"/>
              </a:spcBef>
              <a:spcAft>
                <a:spcPts val="0"/>
              </a:spcAft>
              <a:buClr>
                <a:srgbClr val="000000"/>
              </a:buClr>
              <a:buFont typeface="Arial"/>
              <a:buNone/>
            </a:pPr>
            <a:fld id="{00000000-1234-1234-1234-123412341234}" type="slidenum">
              <a:rPr lang="en" sz="1400"/>
              <a:t>‹#›</a:t>
            </a:fld>
            <a:endParaRPr sz="1400"/>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1" name="Shape 1071"/>
        <p:cNvGrpSpPr/>
        <p:nvPr/>
      </p:nvGrpSpPr>
      <p:grpSpPr>
        <a:xfrm>
          <a:off x="0" y="0"/>
          <a:ext cx="0" cy="0"/>
          <a:chOff x="0" y="0"/>
          <a:chExt cx="0" cy="0"/>
        </a:xfrm>
      </p:grpSpPr>
      <p:sp>
        <p:nvSpPr>
          <p:cNvPr id="1072" name="Google Shape;1072;g54c182ad50_0_6371:notes"/>
          <p:cNvSpPr/>
          <p:nvPr>
            <p:ph idx="2" type="sldImg"/>
          </p:nvPr>
        </p:nvSpPr>
        <p:spPr>
          <a:xfrm>
            <a:off x="398204" y="685878"/>
            <a:ext cx="6061800" cy="34296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54c182ad50_0_6371:notes"/>
          <p:cNvSpPr txBox="1"/>
          <p:nvPr>
            <p:ph idx="1" type="body"/>
          </p:nvPr>
        </p:nvSpPr>
        <p:spPr>
          <a:xfrm>
            <a:off x="686420" y="4342854"/>
            <a:ext cx="5485200" cy="41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Those responsible for presenting: </a:t>
            </a:r>
            <a:endParaRPr/>
          </a:p>
          <a:p>
            <a:pPr indent="0" lvl="0" marL="0" rtl="0" algn="l">
              <a:spcBef>
                <a:spcPts val="0"/>
              </a:spcBef>
              <a:spcAft>
                <a:spcPts val="0"/>
              </a:spcAft>
              <a:buClr>
                <a:schemeClr val="dk1"/>
              </a:buClr>
              <a:buSzPts val="1100"/>
              <a:buFont typeface="Arial"/>
              <a:buNone/>
            </a:pPr>
            <a:r>
              <a:rPr lang="en"/>
              <a:t>Those responsible for content:  </a:t>
            </a:r>
            <a:r>
              <a:rPr b="1" lang="en"/>
              <a:t>Ian</a:t>
            </a:r>
            <a:endParaRPr b="1"/>
          </a:p>
          <a:p>
            <a:pPr indent="0" lvl="0" marL="0" rtl="0" algn="l">
              <a:spcBef>
                <a:spcPts val="0"/>
              </a:spcBef>
              <a:spcAft>
                <a:spcPts val="0"/>
              </a:spcAft>
              <a:buClr>
                <a:schemeClr val="dk1"/>
              </a:buClr>
              <a:buSzPts val="1200"/>
              <a:buFont typeface="Arial"/>
              <a:buNone/>
            </a:pPr>
            <a:r>
              <a:rPr lang="en"/>
              <a:t>Notes:</a:t>
            </a:r>
            <a:endParaRPr/>
          </a:p>
        </p:txBody>
      </p:sp>
      <p:sp>
        <p:nvSpPr>
          <p:cNvPr id="1074" name="Google Shape;1074;g54c182ad50_0_6371:notes"/>
          <p:cNvSpPr txBox="1"/>
          <p:nvPr>
            <p:ph idx="12" type="sldNum"/>
          </p:nvPr>
        </p:nvSpPr>
        <p:spPr>
          <a:xfrm>
            <a:off x="3884548" y="8685709"/>
            <a:ext cx="2971800" cy="456600"/>
          </a:xfrm>
          <a:prstGeom prst="rect">
            <a:avLst/>
          </a:prstGeom>
          <a:noFill/>
          <a:ln>
            <a:noFill/>
          </a:ln>
        </p:spPr>
        <p:txBody>
          <a:bodyPr anchorCtr="0" anchor="ctr" bIns="89425" lIns="89425" spcFirstLastPara="1" rIns="89425" wrap="square" tIns="89425">
            <a:noAutofit/>
          </a:bodyPr>
          <a:lstStyle/>
          <a:p>
            <a:pPr indent="0" lvl="0" marL="0" rtl="0" algn="l">
              <a:spcBef>
                <a:spcPts val="0"/>
              </a:spcBef>
              <a:spcAft>
                <a:spcPts val="0"/>
              </a:spcAft>
              <a:buClr>
                <a:srgbClr val="000000"/>
              </a:buClr>
              <a:buFont typeface="Arial"/>
              <a:buNone/>
            </a:pPr>
            <a:fld id="{00000000-1234-1234-1234-123412341234}" type="slidenum">
              <a:rPr lang="en" sz="1400"/>
              <a:t>‹#›</a:t>
            </a:fld>
            <a:endParaRPr sz="1400"/>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9" name="Shape 1079"/>
        <p:cNvGrpSpPr/>
        <p:nvPr/>
      </p:nvGrpSpPr>
      <p:grpSpPr>
        <a:xfrm>
          <a:off x="0" y="0"/>
          <a:ext cx="0" cy="0"/>
          <a:chOff x="0" y="0"/>
          <a:chExt cx="0" cy="0"/>
        </a:xfrm>
      </p:grpSpPr>
      <p:sp>
        <p:nvSpPr>
          <p:cNvPr id="1080" name="Google Shape;1080;g54c182ad50_0_6563:notes"/>
          <p:cNvSpPr/>
          <p:nvPr>
            <p:ph idx="2" type="sldImg"/>
          </p:nvPr>
        </p:nvSpPr>
        <p:spPr>
          <a:xfrm>
            <a:off x="398204" y="685878"/>
            <a:ext cx="6061800" cy="34296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54c182ad50_0_6563:notes"/>
          <p:cNvSpPr txBox="1"/>
          <p:nvPr>
            <p:ph idx="1" type="body"/>
          </p:nvPr>
        </p:nvSpPr>
        <p:spPr>
          <a:xfrm>
            <a:off x="686420" y="4342854"/>
            <a:ext cx="5485200" cy="41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g54c182ad50_0_6563:notes"/>
          <p:cNvSpPr txBox="1"/>
          <p:nvPr>
            <p:ph idx="12" type="sldNum"/>
          </p:nvPr>
        </p:nvSpPr>
        <p:spPr>
          <a:xfrm>
            <a:off x="3884548" y="8685709"/>
            <a:ext cx="2971800" cy="456600"/>
          </a:xfrm>
          <a:prstGeom prst="rect">
            <a:avLst/>
          </a:prstGeom>
          <a:noFill/>
          <a:ln>
            <a:noFill/>
          </a:ln>
        </p:spPr>
        <p:txBody>
          <a:bodyPr anchorCtr="0" anchor="ctr" bIns="89425" lIns="89425" spcFirstLastPara="1" rIns="89425" wrap="square" tIns="89425">
            <a:noAutofit/>
          </a:bodyPr>
          <a:lstStyle/>
          <a:p>
            <a:pPr indent="0" lvl="0" marL="0" rtl="0" algn="l">
              <a:spcBef>
                <a:spcPts val="0"/>
              </a:spcBef>
              <a:spcAft>
                <a:spcPts val="0"/>
              </a:spcAft>
              <a:buClr>
                <a:srgbClr val="000000"/>
              </a:buClr>
              <a:buFont typeface="Arial"/>
              <a:buNone/>
            </a:pPr>
            <a:fld id="{00000000-1234-1234-1234-123412341234}" type="slidenum">
              <a:rPr lang="en" sz="1400"/>
              <a:t>‹#›</a:t>
            </a:fld>
            <a:endParaRPr sz="1400"/>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7" name="Shape 1087"/>
        <p:cNvGrpSpPr/>
        <p:nvPr/>
      </p:nvGrpSpPr>
      <p:grpSpPr>
        <a:xfrm>
          <a:off x="0" y="0"/>
          <a:ext cx="0" cy="0"/>
          <a:chOff x="0" y="0"/>
          <a:chExt cx="0" cy="0"/>
        </a:xfrm>
      </p:grpSpPr>
      <p:sp>
        <p:nvSpPr>
          <p:cNvPr id="1088" name="Google Shape;1088;g54c182ad50_0_6755:notes"/>
          <p:cNvSpPr/>
          <p:nvPr>
            <p:ph idx="2" type="sldImg"/>
          </p:nvPr>
        </p:nvSpPr>
        <p:spPr>
          <a:xfrm>
            <a:off x="398204" y="685878"/>
            <a:ext cx="6061800" cy="34296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54c182ad50_0_6755:notes"/>
          <p:cNvSpPr txBox="1"/>
          <p:nvPr>
            <p:ph idx="1" type="body"/>
          </p:nvPr>
        </p:nvSpPr>
        <p:spPr>
          <a:xfrm>
            <a:off x="686420" y="4342854"/>
            <a:ext cx="5485200" cy="41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 Ruby </a:t>
            </a:r>
            <a:endParaRPr/>
          </a:p>
        </p:txBody>
      </p:sp>
      <p:sp>
        <p:nvSpPr>
          <p:cNvPr id="1090" name="Google Shape;1090;g54c182ad50_0_6755:notes"/>
          <p:cNvSpPr txBox="1"/>
          <p:nvPr>
            <p:ph idx="12" type="sldNum"/>
          </p:nvPr>
        </p:nvSpPr>
        <p:spPr>
          <a:xfrm>
            <a:off x="3884548" y="8685709"/>
            <a:ext cx="2971800" cy="456600"/>
          </a:xfrm>
          <a:prstGeom prst="rect">
            <a:avLst/>
          </a:prstGeom>
          <a:noFill/>
          <a:ln>
            <a:noFill/>
          </a:ln>
        </p:spPr>
        <p:txBody>
          <a:bodyPr anchorCtr="0" anchor="ctr" bIns="89425" lIns="89425" spcFirstLastPara="1" rIns="89425" wrap="square" tIns="89425">
            <a:noAutofit/>
          </a:bodyPr>
          <a:lstStyle/>
          <a:p>
            <a:pPr indent="0" lvl="0" marL="0" rtl="0" algn="l">
              <a:spcBef>
                <a:spcPts val="0"/>
              </a:spcBef>
              <a:spcAft>
                <a:spcPts val="0"/>
              </a:spcAft>
              <a:buClr>
                <a:srgbClr val="000000"/>
              </a:buClr>
              <a:buFont typeface="Arial"/>
              <a:buNone/>
            </a:pPr>
            <a:fld id="{00000000-1234-1234-1234-123412341234}" type="slidenum">
              <a:rPr lang="en" sz="1400"/>
              <a:t>‹#›</a:t>
            </a:fld>
            <a:endParaRPr sz="1400"/>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5" name="Shape 1095"/>
        <p:cNvGrpSpPr/>
        <p:nvPr/>
      </p:nvGrpSpPr>
      <p:grpSpPr>
        <a:xfrm>
          <a:off x="0" y="0"/>
          <a:ext cx="0" cy="0"/>
          <a:chOff x="0" y="0"/>
          <a:chExt cx="0" cy="0"/>
        </a:xfrm>
      </p:grpSpPr>
      <p:sp>
        <p:nvSpPr>
          <p:cNvPr id="1096" name="Google Shape;1096;g54c182ad50_0_6659:notes"/>
          <p:cNvSpPr/>
          <p:nvPr>
            <p:ph idx="2" type="sldImg"/>
          </p:nvPr>
        </p:nvSpPr>
        <p:spPr>
          <a:xfrm>
            <a:off x="398204" y="685878"/>
            <a:ext cx="6061800" cy="34296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54c182ad50_0_6659:notes"/>
          <p:cNvSpPr txBox="1"/>
          <p:nvPr>
            <p:ph idx="1" type="body"/>
          </p:nvPr>
        </p:nvSpPr>
        <p:spPr>
          <a:xfrm>
            <a:off x="686420" y="4342854"/>
            <a:ext cx="5485200" cy="41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g54c182ad50_0_6659:notes"/>
          <p:cNvSpPr txBox="1"/>
          <p:nvPr>
            <p:ph idx="12" type="sldNum"/>
          </p:nvPr>
        </p:nvSpPr>
        <p:spPr>
          <a:xfrm>
            <a:off x="3884548" y="8685709"/>
            <a:ext cx="2971800" cy="456600"/>
          </a:xfrm>
          <a:prstGeom prst="rect">
            <a:avLst/>
          </a:prstGeom>
          <a:noFill/>
          <a:ln>
            <a:noFill/>
          </a:ln>
        </p:spPr>
        <p:txBody>
          <a:bodyPr anchorCtr="0" anchor="ctr" bIns="89425" lIns="89425" spcFirstLastPara="1" rIns="89425" wrap="square" tIns="89425">
            <a:noAutofit/>
          </a:bodyPr>
          <a:lstStyle/>
          <a:p>
            <a:pPr indent="0" lvl="0" marL="0" rtl="0" algn="l">
              <a:spcBef>
                <a:spcPts val="0"/>
              </a:spcBef>
              <a:spcAft>
                <a:spcPts val="0"/>
              </a:spcAft>
              <a:buClr>
                <a:srgbClr val="000000"/>
              </a:buClr>
              <a:buFont typeface="Arial"/>
              <a:buNone/>
            </a:pPr>
            <a:fld id="{00000000-1234-1234-1234-123412341234}" type="slidenum">
              <a:rPr lang="en" sz="1400"/>
              <a:t>‹#›</a:t>
            </a:fld>
            <a:endParaRPr sz="1400"/>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3" name="Shape 1103"/>
        <p:cNvGrpSpPr/>
        <p:nvPr/>
      </p:nvGrpSpPr>
      <p:grpSpPr>
        <a:xfrm>
          <a:off x="0" y="0"/>
          <a:ext cx="0" cy="0"/>
          <a:chOff x="0" y="0"/>
          <a:chExt cx="0" cy="0"/>
        </a:xfrm>
      </p:grpSpPr>
      <p:sp>
        <p:nvSpPr>
          <p:cNvPr id="1104" name="Google Shape;1104;g54c182ad50_0_6947:notes"/>
          <p:cNvSpPr/>
          <p:nvPr>
            <p:ph idx="2" type="sldImg"/>
          </p:nvPr>
        </p:nvSpPr>
        <p:spPr>
          <a:xfrm>
            <a:off x="398204" y="685878"/>
            <a:ext cx="6061800" cy="34296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54c182ad50_0_6947:notes"/>
          <p:cNvSpPr txBox="1"/>
          <p:nvPr>
            <p:ph idx="1" type="body"/>
          </p:nvPr>
        </p:nvSpPr>
        <p:spPr>
          <a:xfrm>
            <a:off x="686420" y="4342854"/>
            <a:ext cx="5485200" cy="41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Those responsible for presenting: </a:t>
            </a:r>
            <a:endParaRPr/>
          </a:p>
          <a:p>
            <a:pPr indent="0" lvl="0" marL="0" rtl="0" algn="l">
              <a:spcBef>
                <a:spcPts val="0"/>
              </a:spcBef>
              <a:spcAft>
                <a:spcPts val="0"/>
              </a:spcAft>
              <a:buClr>
                <a:schemeClr val="dk1"/>
              </a:buClr>
              <a:buSzPts val="1100"/>
              <a:buFont typeface="Arial"/>
              <a:buNone/>
            </a:pPr>
            <a:r>
              <a:rPr lang="en"/>
              <a:t>Those responsible for content:   </a:t>
            </a:r>
            <a:r>
              <a:rPr b="1" lang="en"/>
              <a:t>Audrey</a:t>
            </a:r>
            <a:endParaRPr b="1"/>
          </a:p>
          <a:p>
            <a:pPr indent="0" lvl="0" marL="0" rtl="0" algn="l">
              <a:spcBef>
                <a:spcPts val="0"/>
              </a:spcBef>
              <a:spcAft>
                <a:spcPts val="0"/>
              </a:spcAft>
              <a:buClr>
                <a:schemeClr val="dk1"/>
              </a:buClr>
              <a:buSzPts val="1200"/>
              <a:buFont typeface="Arial"/>
              <a:buNone/>
            </a:pPr>
            <a:r>
              <a:rPr lang="en"/>
              <a:t>Notes:</a:t>
            </a:r>
            <a:endParaRPr/>
          </a:p>
        </p:txBody>
      </p:sp>
      <p:sp>
        <p:nvSpPr>
          <p:cNvPr id="1106" name="Google Shape;1106;g54c182ad50_0_6947:notes"/>
          <p:cNvSpPr txBox="1"/>
          <p:nvPr>
            <p:ph idx="12" type="sldNum"/>
          </p:nvPr>
        </p:nvSpPr>
        <p:spPr>
          <a:xfrm>
            <a:off x="3884548" y="8685709"/>
            <a:ext cx="2971800" cy="456600"/>
          </a:xfrm>
          <a:prstGeom prst="rect">
            <a:avLst/>
          </a:prstGeom>
          <a:noFill/>
          <a:ln>
            <a:noFill/>
          </a:ln>
        </p:spPr>
        <p:txBody>
          <a:bodyPr anchorCtr="0" anchor="ctr" bIns="89425" lIns="89425" spcFirstLastPara="1" rIns="89425" wrap="square" tIns="89425">
            <a:noAutofit/>
          </a:bodyPr>
          <a:lstStyle/>
          <a:p>
            <a:pPr indent="0" lvl="0" marL="0" rtl="0" algn="l">
              <a:spcBef>
                <a:spcPts val="0"/>
              </a:spcBef>
              <a:spcAft>
                <a:spcPts val="0"/>
              </a:spcAft>
              <a:buClr>
                <a:srgbClr val="000000"/>
              </a:buClr>
              <a:buFont typeface="Arial"/>
              <a:buNone/>
            </a:pPr>
            <a:fld id="{00000000-1234-1234-1234-123412341234}" type="slidenum">
              <a:rPr lang="en" sz="1400"/>
              <a:t>‹#›</a:t>
            </a:fld>
            <a:endParaRPr sz="1400"/>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1" name="Shape 1111"/>
        <p:cNvGrpSpPr/>
        <p:nvPr/>
      </p:nvGrpSpPr>
      <p:grpSpPr>
        <a:xfrm>
          <a:off x="0" y="0"/>
          <a:ext cx="0" cy="0"/>
          <a:chOff x="0" y="0"/>
          <a:chExt cx="0" cy="0"/>
        </a:xfrm>
      </p:grpSpPr>
      <p:sp>
        <p:nvSpPr>
          <p:cNvPr id="1112" name="Google Shape;1112;g54c182ad50_0_7044:notes"/>
          <p:cNvSpPr txBox="1"/>
          <p:nvPr>
            <p:ph idx="1" type="body"/>
          </p:nvPr>
        </p:nvSpPr>
        <p:spPr>
          <a:xfrm>
            <a:off x="686420" y="4342854"/>
            <a:ext cx="5485200" cy="41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g54c182ad50_0_7044:notes"/>
          <p:cNvSpPr/>
          <p:nvPr>
            <p:ph idx="2" type="sldImg"/>
          </p:nvPr>
        </p:nvSpPr>
        <p:spPr>
          <a:xfrm>
            <a:off x="398204" y="685878"/>
            <a:ext cx="6061800" cy="3429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7" name="Shape 1117"/>
        <p:cNvGrpSpPr/>
        <p:nvPr/>
      </p:nvGrpSpPr>
      <p:grpSpPr>
        <a:xfrm>
          <a:off x="0" y="0"/>
          <a:ext cx="0" cy="0"/>
          <a:chOff x="0" y="0"/>
          <a:chExt cx="0" cy="0"/>
        </a:xfrm>
      </p:grpSpPr>
      <p:sp>
        <p:nvSpPr>
          <p:cNvPr id="1118" name="Google Shape;1118;g54c182ad50_0_7236:notes"/>
          <p:cNvSpPr/>
          <p:nvPr>
            <p:ph idx="2" type="sldImg"/>
          </p:nvPr>
        </p:nvSpPr>
        <p:spPr>
          <a:xfrm>
            <a:off x="398204" y="685878"/>
            <a:ext cx="6061800" cy="34296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54c182ad50_0_7236:notes"/>
          <p:cNvSpPr txBox="1"/>
          <p:nvPr>
            <p:ph idx="1" type="body"/>
          </p:nvPr>
        </p:nvSpPr>
        <p:spPr>
          <a:xfrm>
            <a:off x="686420" y="4342854"/>
            <a:ext cx="5485200" cy="41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Those responsible for presenting: </a:t>
            </a:r>
            <a:endParaRPr/>
          </a:p>
          <a:p>
            <a:pPr indent="0" lvl="0" marL="0" rtl="0" algn="l">
              <a:spcBef>
                <a:spcPts val="0"/>
              </a:spcBef>
              <a:spcAft>
                <a:spcPts val="0"/>
              </a:spcAft>
              <a:buClr>
                <a:schemeClr val="dk1"/>
              </a:buClr>
              <a:buSzPts val="1100"/>
              <a:buFont typeface="Arial"/>
              <a:buNone/>
            </a:pPr>
            <a:r>
              <a:rPr lang="en"/>
              <a:t>Those responsible for content:   </a:t>
            </a:r>
            <a:r>
              <a:rPr b="1" lang="en"/>
              <a:t>Stacie </a:t>
            </a:r>
            <a:endParaRPr b="1"/>
          </a:p>
          <a:p>
            <a:pPr indent="0" lvl="0" marL="0" rtl="0" algn="l">
              <a:spcBef>
                <a:spcPts val="0"/>
              </a:spcBef>
              <a:spcAft>
                <a:spcPts val="0"/>
              </a:spcAft>
              <a:buClr>
                <a:schemeClr val="dk1"/>
              </a:buClr>
              <a:buSzPts val="1200"/>
              <a:buFont typeface="Arial"/>
              <a:buNone/>
            </a:pPr>
            <a:r>
              <a:rPr lang="en"/>
              <a:t>Notes:</a:t>
            </a:r>
            <a:endParaRPr/>
          </a:p>
        </p:txBody>
      </p:sp>
      <p:sp>
        <p:nvSpPr>
          <p:cNvPr id="1120" name="Google Shape;1120;g54c182ad50_0_7236:notes"/>
          <p:cNvSpPr txBox="1"/>
          <p:nvPr>
            <p:ph idx="12" type="sldNum"/>
          </p:nvPr>
        </p:nvSpPr>
        <p:spPr>
          <a:xfrm>
            <a:off x="3884548" y="8685709"/>
            <a:ext cx="2971800" cy="456600"/>
          </a:xfrm>
          <a:prstGeom prst="rect">
            <a:avLst/>
          </a:prstGeom>
          <a:noFill/>
          <a:ln>
            <a:noFill/>
          </a:ln>
        </p:spPr>
        <p:txBody>
          <a:bodyPr anchorCtr="0" anchor="ctr" bIns="89425" lIns="89425" spcFirstLastPara="1" rIns="89425" wrap="square" tIns="89425">
            <a:noAutofit/>
          </a:bodyPr>
          <a:lstStyle/>
          <a:p>
            <a:pPr indent="0" lvl="0" marL="0" rtl="0" algn="l">
              <a:spcBef>
                <a:spcPts val="0"/>
              </a:spcBef>
              <a:spcAft>
                <a:spcPts val="0"/>
              </a:spcAft>
              <a:buClr>
                <a:srgbClr val="000000"/>
              </a:buClr>
              <a:buFont typeface="Arial"/>
              <a:buNone/>
            </a:pPr>
            <a:fld id="{00000000-1234-1234-1234-123412341234}" type="slidenum">
              <a:rPr lang="en" sz="1400"/>
              <a:t>‹#›</a:t>
            </a:fld>
            <a:endParaRPr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545f0e5f9f_2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545f0e5f9f_2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0" name="Shape 1170"/>
        <p:cNvGrpSpPr/>
        <p:nvPr/>
      </p:nvGrpSpPr>
      <p:grpSpPr>
        <a:xfrm>
          <a:off x="0" y="0"/>
          <a:ext cx="0" cy="0"/>
          <a:chOff x="0" y="0"/>
          <a:chExt cx="0" cy="0"/>
        </a:xfrm>
      </p:grpSpPr>
      <p:sp>
        <p:nvSpPr>
          <p:cNvPr id="1171" name="Google Shape;1171;g54525ebede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54525ebed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2" name="Shape 1222"/>
        <p:cNvGrpSpPr/>
        <p:nvPr/>
      </p:nvGrpSpPr>
      <p:grpSpPr>
        <a:xfrm>
          <a:off x="0" y="0"/>
          <a:ext cx="0" cy="0"/>
          <a:chOff x="0" y="0"/>
          <a:chExt cx="0" cy="0"/>
        </a:xfrm>
      </p:grpSpPr>
      <p:sp>
        <p:nvSpPr>
          <p:cNvPr id="1223" name="Google Shape;1223;g54525ebede_0_20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54525ebede_0_20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3" name="Shape 1273"/>
        <p:cNvGrpSpPr/>
        <p:nvPr/>
      </p:nvGrpSpPr>
      <p:grpSpPr>
        <a:xfrm>
          <a:off x="0" y="0"/>
          <a:ext cx="0" cy="0"/>
          <a:chOff x="0" y="0"/>
          <a:chExt cx="0" cy="0"/>
        </a:xfrm>
      </p:grpSpPr>
      <p:sp>
        <p:nvSpPr>
          <p:cNvPr id="1274" name="Google Shape;1274;g54c182ad50_0_7429:notes"/>
          <p:cNvSpPr/>
          <p:nvPr>
            <p:ph idx="2" type="sldImg"/>
          </p:nvPr>
        </p:nvSpPr>
        <p:spPr>
          <a:xfrm>
            <a:off x="398204" y="685878"/>
            <a:ext cx="6061800" cy="34296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54c182ad50_0_7429:notes"/>
          <p:cNvSpPr txBox="1"/>
          <p:nvPr>
            <p:ph idx="1" type="body"/>
          </p:nvPr>
        </p:nvSpPr>
        <p:spPr>
          <a:xfrm>
            <a:off x="686420" y="4342854"/>
            <a:ext cx="5485200" cy="41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Those responsible for presenting: </a:t>
            </a:r>
            <a:endParaRPr/>
          </a:p>
          <a:p>
            <a:pPr indent="0" lvl="0" marL="0" rtl="0" algn="l">
              <a:spcBef>
                <a:spcPts val="0"/>
              </a:spcBef>
              <a:spcAft>
                <a:spcPts val="0"/>
              </a:spcAft>
              <a:buClr>
                <a:schemeClr val="dk1"/>
              </a:buClr>
              <a:buSzPts val="1100"/>
              <a:buFont typeface="Arial"/>
              <a:buNone/>
            </a:pPr>
            <a:r>
              <a:rPr lang="en"/>
              <a:t>Those responsible for content:</a:t>
            </a:r>
            <a:endParaRPr/>
          </a:p>
          <a:p>
            <a:pPr indent="0" lvl="0" marL="0" rtl="0" algn="l">
              <a:spcBef>
                <a:spcPts val="0"/>
              </a:spcBef>
              <a:spcAft>
                <a:spcPts val="0"/>
              </a:spcAft>
              <a:buClr>
                <a:schemeClr val="dk1"/>
              </a:buClr>
              <a:buSzPts val="1200"/>
              <a:buFont typeface="Arial"/>
              <a:buNone/>
            </a:pPr>
            <a:r>
              <a:rPr lang="en"/>
              <a:t>Notes:</a:t>
            </a:r>
            <a:endParaRPr/>
          </a:p>
        </p:txBody>
      </p:sp>
      <p:sp>
        <p:nvSpPr>
          <p:cNvPr id="1276" name="Google Shape;1276;g54c182ad50_0_7429:notes"/>
          <p:cNvSpPr txBox="1"/>
          <p:nvPr>
            <p:ph idx="12" type="sldNum"/>
          </p:nvPr>
        </p:nvSpPr>
        <p:spPr>
          <a:xfrm>
            <a:off x="3884548" y="8685709"/>
            <a:ext cx="2971800" cy="456600"/>
          </a:xfrm>
          <a:prstGeom prst="rect">
            <a:avLst/>
          </a:prstGeom>
          <a:noFill/>
          <a:ln>
            <a:noFill/>
          </a:ln>
        </p:spPr>
        <p:txBody>
          <a:bodyPr anchorCtr="0" anchor="ctr" bIns="89425" lIns="89425" spcFirstLastPara="1" rIns="89425" wrap="square" tIns="89425">
            <a:noAutofit/>
          </a:bodyPr>
          <a:lstStyle/>
          <a:p>
            <a:pPr indent="0" lvl="0" marL="0" rtl="0" algn="l">
              <a:spcBef>
                <a:spcPts val="0"/>
              </a:spcBef>
              <a:spcAft>
                <a:spcPts val="0"/>
              </a:spcAft>
              <a:buClr>
                <a:srgbClr val="000000"/>
              </a:buClr>
              <a:buFont typeface="Arial"/>
              <a:buNone/>
            </a:pPr>
            <a:fld id="{00000000-1234-1234-1234-123412341234}" type="slidenum">
              <a:rPr lang="en" sz="1400"/>
              <a:t>‹#›</a:t>
            </a:fld>
            <a:endParaRPr sz="1400"/>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1" name="Shape 1281"/>
        <p:cNvGrpSpPr/>
        <p:nvPr/>
      </p:nvGrpSpPr>
      <p:grpSpPr>
        <a:xfrm>
          <a:off x="0" y="0"/>
          <a:ext cx="0" cy="0"/>
          <a:chOff x="0" y="0"/>
          <a:chExt cx="0" cy="0"/>
        </a:xfrm>
      </p:grpSpPr>
      <p:sp>
        <p:nvSpPr>
          <p:cNvPr id="1282" name="Google Shape;1282;g54c182ad50_0_7814:notes"/>
          <p:cNvSpPr/>
          <p:nvPr>
            <p:ph idx="2" type="sldImg"/>
          </p:nvPr>
        </p:nvSpPr>
        <p:spPr>
          <a:xfrm>
            <a:off x="398204" y="685878"/>
            <a:ext cx="6061800" cy="34296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54c182ad50_0_7814:notes"/>
          <p:cNvSpPr txBox="1"/>
          <p:nvPr>
            <p:ph idx="1" type="body"/>
          </p:nvPr>
        </p:nvSpPr>
        <p:spPr>
          <a:xfrm>
            <a:off x="686420" y="4342854"/>
            <a:ext cx="5485200" cy="41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Those responsible for presenting: </a:t>
            </a:r>
            <a:endParaRPr/>
          </a:p>
          <a:p>
            <a:pPr indent="0" lvl="0" marL="0" rtl="0" algn="l">
              <a:spcBef>
                <a:spcPts val="0"/>
              </a:spcBef>
              <a:spcAft>
                <a:spcPts val="0"/>
              </a:spcAft>
              <a:buClr>
                <a:schemeClr val="dk1"/>
              </a:buClr>
              <a:buSzPts val="1100"/>
              <a:buFont typeface="Arial"/>
              <a:buNone/>
            </a:pPr>
            <a:r>
              <a:rPr lang="en"/>
              <a:t>Those responsible for content:</a:t>
            </a:r>
            <a:endParaRPr/>
          </a:p>
          <a:p>
            <a:pPr indent="0" lvl="0" marL="0" rtl="0" algn="l">
              <a:spcBef>
                <a:spcPts val="0"/>
              </a:spcBef>
              <a:spcAft>
                <a:spcPts val="0"/>
              </a:spcAft>
              <a:buClr>
                <a:schemeClr val="dk1"/>
              </a:buClr>
              <a:buSzPts val="1200"/>
              <a:buFont typeface="Arial"/>
              <a:buNone/>
            </a:pPr>
            <a:r>
              <a:rPr lang="en"/>
              <a:t>Notes:</a:t>
            </a:r>
            <a:endParaRPr/>
          </a:p>
        </p:txBody>
      </p:sp>
      <p:sp>
        <p:nvSpPr>
          <p:cNvPr id="1284" name="Google Shape;1284;g54c182ad50_0_7814:notes"/>
          <p:cNvSpPr txBox="1"/>
          <p:nvPr>
            <p:ph idx="12" type="sldNum"/>
          </p:nvPr>
        </p:nvSpPr>
        <p:spPr>
          <a:xfrm>
            <a:off x="3884548" y="8685709"/>
            <a:ext cx="2971800" cy="456600"/>
          </a:xfrm>
          <a:prstGeom prst="rect">
            <a:avLst/>
          </a:prstGeom>
          <a:noFill/>
          <a:ln>
            <a:noFill/>
          </a:ln>
        </p:spPr>
        <p:txBody>
          <a:bodyPr anchorCtr="0" anchor="ctr" bIns="89425" lIns="89425" spcFirstLastPara="1" rIns="89425" wrap="square" tIns="89425">
            <a:noAutofit/>
          </a:bodyPr>
          <a:lstStyle/>
          <a:p>
            <a:pPr indent="0" lvl="0" marL="0" rtl="0" algn="l">
              <a:spcBef>
                <a:spcPts val="0"/>
              </a:spcBef>
              <a:spcAft>
                <a:spcPts val="0"/>
              </a:spcAft>
              <a:buClr>
                <a:srgbClr val="000000"/>
              </a:buClr>
              <a:buFont typeface="Arial"/>
              <a:buNone/>
            </a:pPr>
            <a:fld id="{00000000-1234-1234-1234-123412341234}" type="slidenum">
              <a:rPr lang="en" sz="1400"/>
              <a:t>‹#›</a:t>
            </a:fld>
            <a:endParaRPr sz="1400"/>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0" name="Shape 1290"/>
        <p:cNvGrpSpPr/>
        <p:nvPr/>
      </p:nvGrpSpPr>
      <p:grpSpPr>
        <a:xfrm>
          <a:off x="0" y="0"/>
          <a:ext cx="0" cy="0"/>
          <a:chOff x="0" y="0"/>
          <a:chExt cx="0" cy="0"/>
        </a:xfrm>
      </p:grpSpPr>
      <p:sp>
        <p:nvSpPr>
          <p:cNvPr id="1291" name="Google Shape;1291;g54c182ad50_0_7910:notes"/>
          <p:cNvSpPr txBox="1"/>
          <p:nvPr>
            <p:ph idx="1" type="body"/>
          </p:nvPr>
        </p:nvSpPr>
        <p:spPr>
          <a:xfrm>
            <a:off x="686420" y="4342854"/>
            <a:ext cx="5485200" cy="41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g54c182ad50_0_7910:notes"/>
          <p:cNvSpPr/>
          <p:nvPr>
            <p:ph idx="2" type="sldImg"/>
          </p:nvPr>
        </p:nvSpPr>
        <p:spPr>
          <a:xfrm>
            <a:off x="398204" y="685878"/>
            <a:ext cx="6061800" cy="3429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6" name="Shape 1296"/>
        <p:cNvGrpSpPr/>
        <p:nvPr/>
      </p:nvGrpSpPr>
      <p:grpSpPr>
        <a:xfrm>
          <a:off x="0" y="0"/>
          <a:ext cx="0" cy="0"/>
          <a:chOff x="0" y="0"/>
          <a:chExt cx="0" cy="0"/>
        </a:xfrm>
      </p:grpSpPr>
      <p:sp>
        <p:nvSpPr>
          <p:cNvPr id="1297" name="Google Shape;1297;g5439efcb8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5439efcb8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4" name="Shape 1304"/>
        <p:cNvGrpSpPr/>
        <p:nvPr/>
      </p:nvGrpSpPr>
      <p:grpSpPr>
        <a:xfrm>
          <a:off x="0" y="0"/>
          <a:ext cx="0" cy="0"/>
          <a:chOff x="0" y="0"/>
          <a:chExt cx="0" cy="0"/>
        </a:xfrm>
      </p:grpSpPr>
      <p:sp>
        <p:nvSpPr>
          <p:cNvPr id="1305" name="Google Shape;1305;g54c182ad50_0_8203:notes"/>
          <p:cNvSpPr/>
          <p:nvPr>
            <p:ph idx="2" type="sldImg"/>
          </p:nvPr>
        </p:nvSpPr>
        <p:spPr>
          <a:xfrm>
            <a:off x="398204" y="685878"/>
            <a:ext cx="6061800" cy="34296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54c182ad50_0_8203:notes"/>
          <p:cNvSpPr txBox="1"/>
          <p:nvPr>
            <p:ph idx="1" type="body"/>
          </p:nvPr>
        </p:nvSpPr>
        <p:spPr>
          <a:xfrm>
            <a:off x="686420" y="4342854"/>
            <a:ext cx="5485200" cy="41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Those responsible for presenting: </a:t>
            </a:r>
            <a:endParaRPr/>
          </a:p>
          <a:p>
            <a:pPr indent="0" lvl="0" marL="0" rtl="0" algn="l">
              <a:spcBef>
                <a:spcPts val="0"/>
              </a:spcBef>
              <a:spcAft>
                <a:spcPts val="0"/>
              </a:spcAft>
              <a:buClr>
                <a:schemeClr val="dk1"/>
              </a:buClr>
              <a:buSzPts val="1100"/>
              <a:buFont typeface="Arial"/>
              <a:buNone/>
            </a:pPr>
            <a:r>
              <a:rPr lang="en"/>
              <a:t>Those responsible for content: Ruby </a:t>
            </a:r>
            <a:endParaRPr/>
          </a:p>
          <a:p>
            <a:pPr indent="0" lvl="0" marL="0" rtl="0" algn="l">
              <a:spcBef>
                <a:spcPts val="0"/>
              </a:spcBef>
              <a:spcAft>
                <a:spcPts val="0"/>
              </a:spcAft>
              <a:buClr>
                <a:schemeClr val="dk1"/>
              </a:buClr>
              <a:buSzPts val="1200"/>
              <a:buFont typeface="Arial"/>
              <a:buNone/>
            </a:pPr>
            <a:r>
              <a:rPr lang="en"/>
              <a:t>Notes:</a:t>
            </a:r>
            <a:endParaRPr/>
          </a:p>
        </p:txBody>
      </p:sp>
      <p:sp>
        <p:nvSpPr>
          <p:cNvPr id="1307" name="Google Shape;1307;g54c182ad50_0_8203:notes"/>
          <p:cNvSpPr txBox="1"/>
          <p:nvPr>
            <p:ph idx="12" type="sldNum"/>
          </p:nvPr>
        </p:nvSpPr>
        <p:spPr>
          <a:xfrm>
            <a:off x="3884548" y="8685709"/>
            <a:ext cx="2971800" cy="456600"/>
          </a:xfrm>
          <a:prstGeom prst="rect">
            <a:avLst/>
          </a:prstGeom>
          <a:noFill/>
          <a:ln>
            <a:noFill/>
          </a:ln>
        </p:spPr>
        <p:txBody>
          <a:bodyPr anchorCtr="0" anchor="ctr" bIns="89425" lIns="89425" spcFirstLastPara="1" rIns="89425" wrap="square" tIns="89425">
            <a:noAutofit/>
          </a:bodyPr>
          <a:lstStyle/>
          <a:p>
            <a:pPr indent="0" lvl="0" marL="0" rtl="0" algn="l">
              <a:spcBef>
                <a:spcPts val="0"/>
              </a:spcBef>
              <a:spcAft>
                <a:spcPts val="0"/>
              </a:spcAft>
              <a:buClr>
                <a:srgbClr val="000000"/>
              </a:buClr>
              <a:buFont typeface="Arial"/>
              <a:buNone/>
            </a:pPr>
            <a:fld id="{00000000-1234-1234-1234-123412341234}" type="slidenum">
              <a:rPr lang="en" sz="1400"/>
              <a:t>‹#›</a:t>
            </a:fld>
            <a:endParaRPr sz="1400"/>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4" name="Shape 1314"/>
        <p:cNvGrpSpPr/>
        <p:nvPr/>
      </p:nvGrpSpPr>
      <p:grpSpPr>
        <a:xfrm>
          <a:off x="0" y="0"/>
          <a:ext cx="0" cy="0"/>
          <a:chOff x="0" y="0"/>
          <a:chExt cx="0" cy="0"/>
        </a:xfrm>
      </p:grpSpPr>
      <p:sp>
        <p:nvSpPr>
          <p:cNvPr id="1315" name="Google Shape;1315;g54c182ad50_0_8398:notes"/>
          <p:cNvSpPr/>
          <p:nvPr>
            <p:ph idx="2" type="sldImg"/>
          </p:nvPr>
        </p:nvSpPr>
        <p:spPr>
          <a:xfrm>
            <a:off x="398204" y="685878"/>
            <a:ext cx="6061800" cy="34296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54c182ad50_0_8398:notes"/>
          <p:cNvSpPr txBox="1"/>
          <p:nvPr>
            <p:ph idx="1" type="body"/>
          </p:nvPr>
        </p:nvSpPr>
        <p:spPr>
          <a:xfrm>
            <a:off x="686420" y="4342854"/>
            <a:ext cx="5485200" cy="41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Those responsible for presenting: </a:t>
            </a:r>
            <a:endParaRPr/>
          </a:p>
          <a:p>
            <a:pPr indent="0" lvl="0" marL="0" rtl="0" algn="l">
              <a:spcBef>
                <a:spcPts val="0"/>
              </a:spcBef>
              <a:spcAft>
                <a:spcPts val="0"/>
              </a:spcAft>
              <a:buClr>
                <a:schemeClr val="dk1"/>
              </a:buClr>
              <a:buSzPts val="1100"/>
              <a:buFont typeface="Arial"/>
              <a:buNone/>
            </a:pPr>
            <a:r>
              <a:rPr lang="en"/>
              <a:t>Those responsible for content: Joseph </a:t>
            </a:r>
            <a:endParaRPr/>
          </a:p>
          <a:p>
            <a:pPr indent="0" lvl="0" marL="0" rtl="0" algn="l">
              <a:spcBef>
                <a:spcPts val="0"/>
              </a:spcBef>
              <a:spcAft>
                <a:spcPts val="0"/>
              </a:spcAft>
              <a:buClr>
                <a:schemeClr val="dk1"/>
              </a:buClr>
              <a:buSzPts val="1200"/>
              <a:buFont typeface="Arial"/>
              <a:buNone/>
            </a:pPr>
            <a:r>
              <a:rPr lang="en"/>
              <a:t>Notes:   Primary and secondary </a:t>
            </a:r>
            <a:endParaRPr/>
          </a:p>
        </p:txBody>
      </p:sp>
      <p:sp>
        <p:nvSpPr>
          <p:cNvPr id="1317" name="Google Shape;1317;g54c182ad50_0_8398:notes"/>
          <p:cNvSpPr txBox="1"/>
          <p:nvPr>
            <p:ph idx="12" type="sldNum"/>
          </p:nvPr>
        </p:nvSpPr>
        <p:spPr>
          <a:xfrm>
            <a:off x="3884548" y="8685709"/>
            <a:ext cx="2971800" cy="456600"/>
          </a:xfrm>
          <a:prstGeom prst="rect">
            <a:avLst/>
          </a:prstGeom>
          <a:noFill/>
          <a:ln>
            <a:noFill/>
          </a:ln>
        </p:spPr>
        <p:txBody>
          <a:bodyPr anchorCtr="0" anchor="ctr" bIns="89425" lIns="89425" spcFirstLastPara="1" rIns="89425" wrap="square" tIns="89425">
            <a:noAutofit/>
          </a:bodyPr>
          <a:lstStyle/>
          <a:p>
            <a:pPr indent="0" lvl="0" marL="0" rtl="0" algn="l">
              <a:spcBef>
                <a:spcPts val="0"/>
              </a:spcBef>
              <a:spcAft>
                <a:spcPts val="0"/>
              </a:spcAft>
              <a:buClr>
                <a:srgbClr val="000000"/>
              </a:buClr>
              <a:buFont typeface="Arial"/>
              <a:buNone/>
            </a:pPr>
            <a:fld id="{00000000-1234-1234-1234-123412341234}" type="slidenum">
              <a:rPr lang="en" sz="1400"/>
              <a:t>‹#›</a:t>
            </a:fld>
            <a:endParaRPr sz="1400"/>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2" name="Shape 1322"/>
        <p:cNvGrpSpPr/>
        <p:nvPr/>
      </p:nvGrpSpPr>
      <p:grpSpPr>
        <a:xfrm>
          <a:off x="0" y="0"/>
          <a:ext cx="0" cy="0"/>
          <a:chOff x="0" y="0"/>
          <a:chExt cx="0" cy="0"/>
        </a:xfrm>
      </p:grpSpPr>
      <p:sp>
        <p:nvSpPr>
          <p:cNvPr id="1323" name="Google Shape;1323;g54c182ad50_0_8494:notes"/>
          <p:cNvSpPr txBox="1"/>
          <p:nvPr>
            <p:ph idx="1" type="body"/>
          </p:nvPr>
        </p:nvSpPr>
        <p:spPr>
          <a:xfrm>
            <a:off x="686420" y="4342854"/>
            <a:ext cx="5485200" cy="4115400"/>
          </a:xfrm>
          <a:prstGeom prst="rect">
            <a:avLst/>
          </a:prstGeom>
          <a:noFill/>
          <a:ln>
            <a:noFill/>
          </a:ln>
        </p:spPr>
        <p:txBody>
          <a:bodyPr anchorCtr="0" anchor="t" bIns="45650" lIns="91300" spcFirstLastPara="1" rIns="91300" wrap="square" tIns="45650">
            <a:noAutofit/>
          </a:bodyPr>
          <a:lstStyle/>
          <a:p>
            <a:pPr indent="0" lvl="0" marL="0" rtl="0" algn="l">
              <a:spcBef>
                <a:spcPts val="400"/>
              </a:spcBef>
              <a:spcAft>
                <a:spcPts val="0"/>
              </a:spcAft>
              <a:buClr>
                <a:schemeClr val="dk1"/>
              </a:buClr>
              <a:buSzPts val="1100"/>
              <a:buFont typeface="Arial"/>
              <a:buNone/>
            </a:pPr>
            <a:r>
              <a:rPr lang="en"/>
              <a:t>Those responsible for presenting:</a:t>
            </a:r>
            <a:endParaRPr/>
          </a:p>
          <a:p>
            <a:pPr indent="0" lvl="0" marL="0" rtl="0" algn="l">
              <a:spcBef>
                <a:spcPts val="400"/>
              </a:spcBef>
              <a:spcAft>
                <a:spcPts val="0"/>
              </a:spcAft>
              <a:buClr>
                <a:schemeClr val="dk1"/>
              </a:buClr>
              <a:buSzPts val="1100"/>
              <a:buFont typeface="Arial"/>
              <a:buNone/>
            </a:pPr>
            <a:r>
              <a:rPr lang="en"/>
              <a:t>Those responsible for content:  DONE </a:t>
            </a:r>
            <a:endParaRPr/>
          </a:p>
          <a:p>
            <a:pPr indent="0" lvl="0" marL="0" rtl="0" algn="l">
              <a:spcBef>
                <a:spcPts val="400"/>
              </a:spcBef>
              <a:spcAft>
                <a:spcPts val="0"/>
              </a:spcAft>
              <a:buClr>
                <a:schemeClr val="dk1"/>
              </a:buClr>
              <a:buSzPts val="1200"/>
              <a:buFont typeface="Arial"/>
              <a:buNone/>
            </a:pPr>
            <a:r>
              <a:rPr lang="en"/>
              <a:t>Notes:</a:t>
            </a:r>
            <a:endParaRPr sz="1800"/>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Clr>
                <a:schemeClr val="dk1"/>
              </a:buClr>
              <a:buSzPts val="1200"/>
              <a:buFont typeface="Arial"/>
              <a:buNone/>
            </a:pPr>
            <a:r>
              <a:t/>
            </a:r>
            <a:endParaRPr/>
          </a:p>
        </p:txBody>
      </p:sp>
      <p:sp>
        <p:nvSpPr>
          <p:cNvPr id="1324" name="Google Shape;1324;g54c182ad50_0_8494:notes"/>
          <p:cNvSpPr/>
          <p:nvPr>
            <p:ph idx="2" type="sldImg"/>
          </p:nvPr>
        </p:nvSpPr>
        <p:spPr>
          <a:xfrm>
            <a:off x="398204" y="685878"/>
            <a:ext cx="6061800" cy="3429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2" name="Shape 1332"/>
        <p:cNvGrpSpPr/>
        <p:nvPr/>
      </p:nvGrpSpPr>
      <p:grpSpPr>
        <a:xfrm>
          <a:off x="0" y="0"/>
          <a:ext cx="0" cy="0"/>
          <a:chOff x="0" y="0"/>
          <a:chExt cx="0" cy="0"/>
        </a:xfrm>
      </p:grpSpPr>
      <p:sp>
        <p:nvSpPr>
          <p:cNvPr id="1333" name="Google Shape;1333;g5439efcb8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5439efcb8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54c182ad50_0_1720:notes"/>
          <p:cNvSpPr txBox="1"/>
          <p:nvPr>
            <p:ph idx="12" type="sldNum"/>
          </p:nvPr>
        </p:nvSpPr>
        <p:spPr>
          <a:xfrm>
            <a:off x="3884548" y="8685709"/>
            <a:ext cx="2971800" cy="456600"/>
          </a:xfrm>
          <a:prstGeom prst="rect">
            <a:avLst/>
          </a:prstGeom>
          <a:noFill/>
          <a:ln>
            <a:noFill/>
          </a:ln>
        </p:spPr>
        <p:txBody>
          <a:bodyPr anchorCtr="0" anchor="b" bIns="45650" lIns="91300" spcFirstLastPara="1" rIns="91300" wrap="square" tIns="4565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
        <p:nvSpPr>
          <p:cNvPr id="322" name="Google Shape;322;g54c182ad50_0_1720:notes"/>
          <p:cNvSpPr/>
          <p:nvPr>
            <p:ph idx="2" type="sldImg"/>
          </p:nvPr>
        </p:nvSpPr>
        <p:spPr>
          <a:xfrm>
            <a:off x="398204" y="685878"/>
            <a:ext cx="6061800" cy="3429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3" name="Google Shape;323;g54c182ad50_0_1720:notes"/>
          <p:cNvSpPr txBox="1"/>
          <p:nvPr>
            <p:ph idx="1" type="body"/>
          </p:nvPr>
        </p:nvSpPr>
        <p:spPr>
          <a:xfrm>
            <a:off x="686420" y="4342854"/>
            <a:ext cx="5485200" cy="4115400"/>
          </a:xfrm>
          <a:prstGeom prst="rect">
            <a:avLst/>
          </a:prstGeom>
          <a:noFill/>
          <a:ln>
            <a:noFill/>
          </a:ln>
        </p:spPr>
        <p:txBody>
          <a:bodyPr anchorCtr="0" anchor="t" bIns="45650" lIns="91300" spcFirstLastPara="1" rIns="91300" wrap="square" tIns="45650">
            <a:noAutofit/>
          </a:bodyPr>
          <a:lstStyle/>
          <a:p>
            <a:pPr indent="0" lvl="0" marL="0" rtl="0" algn="l">
              <a:spcBef>
                <a:spcPts val="0"/>
              </a:spcBef>
              <a:spcAft>
                <a:spcPts val="0"/>
              </a:spcAft>
              <a:buClr>
                <a:schemeClr val="dk1"/>
              </a:buClr>
              <a:buSzPts val="1100"/>
              <a:buFont typeface="Arial"/>
              <a:buNone/>
            </a:pPr>
            <a:r>
              <a:rPr lang="en"/>
              <a:t>Those responsible for presenting: </a:t>
            </a:r>
            <a:endParaRPr/>
          </a:p>
          <a:p>
            <a:pPr indent="0" lvl="0" marL="0" rtl="0" algn="l">
              <a:spcBef>
                <a:spcPts val="0"/>
              </a:spcBef>
              <a:spcAft>
                <a:spcPts val="0"/>
              </a:spcAft>
              <a:buClr>
                <a:schemeClr val="dk1"/>
              </a:buClr>
              <a:buSzPts val="1100"/>
              <a:buFont typeface="Arial"/>
              <a:buNone/>
            </a:pPr>
            <a:r>
              <a:rPr lang="en"/>
              <a:t>Those responsible for content: DONE</a:t>
            </a:r>
            <a:endParaRPr/>
          </a:p>
          <a:p>
            <a:pPr indent="0" lvl="0" marL="0" rtl="0" algn="l">
              <a:spcBef>
                <a:spcPts val="0"/>
              </a:spcBef>
              <a:spcAft>
                <a:spcPts val="0"/>
              </a:spcAft>
              <a:buClr>
                <a:schemeClr val="dk1"/>
              </a:buClr>
              <a:buSzPts val="1200"/>
              <a:buFont typeface="Arial"/>
              <a:buNone/>
            </a:pPr>
            <a:r>
              <a:rPr lang="en"/>
              <a:t>Notes:</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0" name="Shape 1340"/>
        <p:cNvGrpSpPr/>
        <p:nvPr/>
      </p:nvGrpSpPr>
      <p:grpSpPr>
        <a:xfrm>
          <a:off x="0" y="0"/>
          <a:ext cx="0" cy="0"/>
          <a:chOff x="0" y="0"/>
          <a:chExt cx="0" cy="0"/>
        </a:xfrm>
      </p:grpSpPr>
      <p:sp>
        <p:nvSpPr>
          <p:cNvPr id="1341" name="Google Shape;1341;g54c182ad50_0_8691:notes"/>
          <p:cNvSpPr/>
          <p:nvPr>
            <p:ph idx="2" type="sldImg"/>
          </p:nvPr>
        </p:nvSpPr>
        <p:spPr>
          <a:xfrm>
            <a:off x="400047" y="685878"/>
            <a:ext cx="6059400" cy="3429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42" name="Google Shape;1342;g54c182ad50_0_8691:notes"/>
          <p:cNvSpPr txBox="1"/>
          <p:nvPr>
            <p:ph idx="1" type="body"/>
          </p:nvPr>
        </p:nvSpPr>
        <p:spPr>
          <a:xfrm>
            <a:off x="685800" y="4343400"/>
            <a:ext cx="5486400" cy="4114800"/>
          </a:xfrm>
          <a:prstGeom prst="rect">
            <a:avLst/>
          </a:prstGeom>
          <a:noFill/>
          <a:ln>
            <a:noFill/>
          </a:ln>
        </p:spPr>
        <p:txBody>
          <a:bodyPr anchorCtr="0" anchor="t" bIns="45650" lIns="91300" spcFirstLastPara="1" rIns="91300" wrap="square" tIns="45650">
            <a:noAutofit/>
          </a:bodyPr>
          <a:lstStyle/>
          <a:p>
            <a:pPr indent="0" lvl="0" marL="0" rtl="0" algn="l">
              <a:spcBef>
                <a:spcPts val="400"/>
              </a:spcBef>
              <a:spcAft>
                <a:spcPts val="0"/>
              </a:spcAft>
              <a:buClr>
                <a:schemeClr val="dk1"/>
              </a:buClr>
              <a:buSzPts val="1100"/>
              <a:buFont typeface="Arial"/>
              <a:buNone/>
            </a:pPr>
            <a:r>
              <a:rPr lang="en">
                <a:solidFill>
                  <a:schemeClr val="dk1"/>
                </a:solidFill>
              </a:rPr>
              <a:t>Those responsible for presenting:</a:t>
            </a:r>
            <a:endParaRPr>
              <a:solidFill>
                <a:schemeClr val="dk1"/>
              </a:solidFill>
            </a:endParaRPr>
          </a:p>
          <a:p>
            <a:pPr indent="0" lvl="0" marL="0" rtl="0" algn="l">
              <a:spcBef>
                <a:spcPts val="400"/>
              </a:spcBef>
              <a:spcAft>
                <a:spcPts val="0"/>
              </a:spcAft>
              <a:buClr>
                <a:schemeClr val="dk1"/>
              </a:buClr>
              <a:buSzPts val="1100"/>
              <a:buFont typeface="Arial"/>
              <a:buNone/>
            </a:pPr>
            <a:r>
              <a:rPr lang="en">
                <a:solidFill>
                  <a:schemeClr val="dk1"/>
                </a:solidFill>
              </a:rPr>
              <a:t>Those responsible for content: Ruby </a:t>
            </a:r>
            <a:endParaRPr/>
          </a:p>
          <a:p>
            <a:pPr indent="0" lvl="0" marL="0" rtl="0" algn="l">
              <a:spcBef>
                <a:spcPts val="400"/>
              </a:spcBef>
              <a:spcAft>
                <a:spcPts val="0"/>
              </a:spcAft>
              <a:buClr>
                <a:schemeClr val="dk1"/>
              </a:buClr>
              <a:buSzPts val="1100"/>
              <a:buFont typeface="Arial"/>
              <a:buNone/>
            </a:pPr>
            <a:r>
              <a:rPr lang="en">
                <a:solidFill>
                  <a:schemeClr val="dk1"/>
                </a:solidFill>
              </a:rPr>
              <a:t>Notes: </a:t>
            </a:r>
            <a:endParaRPr>
              <a:solidFill>
                <a:schemeClr val="dk1"/>
              </a:solidFill>
            </a:endParaRPr>
          </a:p>
          <a:p>
            <a:pPr indent="0" lvl="0" marL="0" rtl="0" algn="l">
              <a:spcBef>
                <a:spcPts val="40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8" name="Shape 1348"/>
        <p:cNvGrpSpPr/>
        <p:nvPr/>
      </p:nvGrpSpPr>
      <p:grpSpPr>
        <a:xfrm>
          <a:off x="0" y="0"/>
          <a:ext cx="0" cy="0"/>
          <a:chOff x="0" y="0"/>
          <a:chExt cx="0" cy="0"/>
        </a:xfrm>
      </p:grpSpPr>
      <p:sp>
        <p:nvSpPr>
          <p:cNvPr id="1349" name="Google Shape;1349;g54c182ad50_0_8790:notes"/>
          <p:cNvSpPr/>
          <p:nvPr>
            <p:ph idx="2" type="sldImg"/>
          </p:nvPr>
        </p:nvSpPr>
        <p:spPr>
          <a:xfrm>
            <a:off x="398204" y="685878"/>
            <a:ext cx="6061800" cy="34296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54c182ad50_0_8790:notes"/>
          <p:cNvSpPr txBox="1"/>
          <p:nvPr>
            <p:ph idx="1" type="body"/>
          </p:nvPr>
        </p:nvSpPr>
        <p:spPr>
          <a:xfrm>
            <a:off x="686420" y="4342854"/>
            <a:ext cx="5485200" cy="41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g54c182ad50_0_8790:notes"/>
          <p:cNvSpPr txBox="1"/>
          <p:nvPr>
            <p:ph idx="12" type="sldNum"/>
          </p:nvPr>
        </p:nvSpPr>
        <p:spPr>
          <a:xfrm>
            <a:off x="3884548" y="8685709"/>
            <a:ext cx="2971800" cy="456600"/>
          </a:xfrm>
          <a:prstGeom prst="rect">
            <a:avLst/>
          </a:prstGeom>
          <a:noFill/>
          <a:ln>
            <a:noFill/>
          </a:ln>
        </p:spPr>
        <p:txBody>
          <a:bodyPr anchorCtr="0" anchor="ctr" bIns="89425" lIns="89425" spcFirstLastPara="1" rIns="89425" wrap="square" tIns="89425">
            <a:noAutofit/>
          </a:bodyPr>
          <a:lstStyle/>
          <a:p>
            <a:pPr indent="0" lvl="0" marL="0" rtl="0" algn="l">
              <a:spcBef>
                <a:spcPts val="0"/>
              </a:spcBef>
              <a:spcAft>
                <a:spcPts val="0"/>
              </a:spcAft>
              <a:buClr>
                <a:srgbClr val="000000"/>
              </a:buClr>
              <a:buFont typeface="Arial"/>
              <a:buNone/>
            </a:pPr>
            <a:fld id="{00000000-1234-1234-1234-123412341234}" type="slidenum">
              <a:rPr lang="en" sz="1400"/>
              <a:t>‹#›</a:t>
            </a:fld>
            <a:endParaRPr sz="1400"/>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6" name="Shape 1356"/>
        <p:cNvGrpSpPr/>
        <p:nvPr/>
      </p:nvGrpSpPr>
      <p:grpSpPr>
        <a:xfrm>
          <a:off x="0" y="0"/>
          <a:ext cx="0" cy="0"/>
          <a:chOff x="0" y="0"/>
          <a:chExt cx="0" cy="0"/>
        </a:xfrm>
      </p:grpSpPr>
      <p:sp>
        <p:nvSpPr>
          <p:cNvPr id="1357" name="Google Shape;1357;g54c182ad50_0_8889:notes"/>
          <p:cNvSpPr/>
          <p:nvPr>
            <p:ph idx="2" type="sldImg"/>
          </p:nvPr>
        </p:nvSpPr>
        <p:spPr>
          <a:xfrm>
            <a:off x="398204" y="685878"/>
            <a:ext cx="6061800" cy="3429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58" name="Google Shape;1358;g54c182ad50_0_8889:notes"/>
          <p:cNvSpPr txBox="1"/>
          <p:nvPr>
            <p:ph idx="1" type="body"/>
          </p:nvPr>
        </p:nvSpPr>
        <p:spPr>
          <a:xfrm>
            <a:off x="686420" y="4342854"/>
            <a:ext cx="5485200" cy="4115400"/>
          </a:xfrm>
          <a:prstGeom prst="rect">
            <a:avLst/>
          </a:prstGeom>
          <a:noFill/>
          <a:ln>
            <a:noFill/>
          </a:ln>
        </p:spPr>
        <p:txBody>
          <a:bodyPr anchorCtr="0" anchor="t" bIns="45650" lIns="91300" spcFirstLastPara="1" rIns="91300" wrap="square" tIns="45650">
            <a:noAutofit/>
          </a:bodyPr>
          <a:lstStyle/>
          <a:p>
            <a:pPr indent="0" lvl="0" marL="0" rtl="0" algn="l">
              <a:spcBef>
                <a:spcPts val="0"/>
              </a:spcBef>
              <a:spcAft>
                <a:spcPts val="0"/>
              </a:spcAft>
              <a:buClr>
                <a:schemeClr val="dk1"/>
              </a:buClr>
              <a:buSzPts val="1100"/>
              <a:buFont typeface="Arial"/>
              <a:buNone/>
            </a:pPr>
            <a:r>
              <a:rPr lang="en">
                <a:solidFill>
                  <a:schemeClr val="dk1"/>
                </a:solidFill>
              </a:rPr>
              <a:t>Those responsible for presenting:</a:t>
            </a:r>
            <a:endParaRPr/>
          </a:p>
          <a:p>
            <a:pPr indent="0" lvl="0" marL="0" rtl="0" algn="l">
              <a:spcBef>
                <a:spcPts val="400"/>
              </a:spcBef>
              <a:spcAft>
                <a:spcPts val="0"/>
              </a:spcAft>
              <a:buClr>
                <a:schemeClr val="dk1"/>
              </a:buClr>
              <a:buSzPts val="1100"/>
              <a:buFont typeface="Arial"/>
              <a:buNone/>
            </a:pPr>
            <a:r>
              <a:rPr lang="en">
                <a:solidFill>
                  <a:schemeClr val="dk1"/>
                </a:solidFill>
              </a:rPr>
              <a:t>Those responsible for content: Ruby</a:t>
            </a:r>
            <a:endParaRPr/>
          </a:p>
          <a:p>
            <a:pPr indent="0" lvl="0" marL="0" rtl="0" algn="l">
              <a:spcBef>
                <a:spcPts val="400"/>
              </a:spcBef>
              <a:spcAft>
                <a:spcPts val="0"/>
              </a:spcAft>
              <a:buClr>
                <a:schemeClr val="dk1"/>
              </a:buClr>
              <a:buSzPts val="1200"/>
              <a:buFont typeface="Arial"/>
              <a:buNone/>
            </a:pPr>
            <a:r>
              <a:rPr lang="en">
                <a:solidFill>
                  <a:schemeClr val="dk1"/>
                </a:solidFill>
              </a:rPr>
              <a:t>Notes:</a:t>
            </a:r>
            <a:endParaRPr sz="1800"/>
          </a:p>
          <a:p>
            <a:pPr indent="0" lvl="0" marL="0" rtl="0" algn="l">
              <a:spcBef>
                <a:spcPts val="400"/>
              </a:spcBef>
              <a:spcAft>
                <a:spcPts val="0"/>
              </a:spcAft>
              <a:buNone/>
            </a:pPr>
            <a:r>
              <a:t/>
            </a:r>
            <a:endParaRPr/>
          </a:p>
        </p:txBody>
      </p:sp>
      <p:sp>
        <p:nvSpPr>
          <p:cNvPr id="1359" name="Google Shape;1359;g54c182ad50_0_8889:notes"/>
          <p:cNvSpPr txBox="1"/>
          <p:nvPr>
            <p:ph idx="12" type="sldNum"/>
          </p:nvPr>
        </p:nvSpPr>
        <p:spPr>
          <a:xfrm>
            <a:off x="3884548" y="8685709"/>
            <a:ext cx="2971800" cy="456600"/>
          </a:xfrm>
          <a:prstGeom prst="rect">
            <a:avLst/>
          </a:prstGeom>
          <a:noFill/>
          <a:ln>
            <a:noFill/>
          </a:ln>
        </p:spPr>
        <p:txBody>
          <a:bodyPr anchorCtr="0" anchor="b" bIns="45650" lIns="91300" spcFirstLastPara="1" rIns="91300" wrap="square" tIns="45650">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5" name="Shape 1365"/>
        <p:cNvGrpSpPr/>
        <p:nvPr/>
      </p:nvGrpSpPr>
      <p:grpSpPr>
        <a:xfrm>
          <a:off x="0" y="0"/>
          <a:ext cx="0" cy="0"/>
          <a:chOff x="0" y="0"/>
          <a:chExt cx="0" cy="0"/>
        </a:xfrm>
      </p:grpSpPr>
      <p:sp>
        <p:nvSpPr>
          <p:cNvPr id="1366" name="Google Shape;1366;g54c182ad50_0_8987:notes"/>
          <p:cNvSpPr txBox="1"/>
          <p:nvPr>
            <p:ph idx="1" type="body"/>
          </p:nvPr>
        </p:nvSpPr>
        <p:spPr>
          <a:xfrm>
            <a:off x="686420" y="4342854"/>
            <a:ext cx="5485200" cy="41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g54c182ad50_0_8987:notes"/>
          <p:cNvSpPr/>
          <p:nvPr>
            <p:ph idx="2" type="sldImg"/>
          </p:nvPr>
        </p:nvSpPr>
        <p:spPr>
          <a:xfrm>
            <a:off x="398204" y="685878"/>
            <a:ext cx="6061800" cy="3429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1" name="Shape 1371"/>
        <p:cNvGrpSpPr/>
        <p:nvPr/>
      </p:nvGrpSpPr>
      <p:grpSpPr>
        <a:xfrm>
          <a:off x="0" y="0"/>
          <a:ext cx="0" cy="0"/>
          <a:chOff x="0" y="0"/>
          <a:chExt cx="0" cy="0"/>
        </a:xfrm>
      </p:grpSpPr>
      <p:sp>
        <p:nvSpPr>
          <p:cNvPr id="1372" name="Google Shape;1372;g54c182ad50_0_9179:notes"/>
          <p:cNvSpPr txBox="1"/>
          <p:nvPr>
            <p:ph idx="12" type="sldNum"/>
          </p:nvPr>
        </p:nvSpPr>
        <p:spPr>
          <a:xfrm>
            <a:off x="3884548" y="8685709"/>
            <a:ext cx="2971800" cy="456600"/>
          </a:xfrm>
          <a:prstGeom prst="rect">
            <a:avLst/>
          </a:prstGeom>
          <a:noFill/>
          <a:ln>
            <a:noFill/>
          </a:ln>
        </p:spPr>
        <p:txBody>
          <a:bodyPr anchorCtr="0" anchor="b" bIns="45650" lIns="91300" spcFirstLastPara="1" rIns="91300" wrap="square" tIns="45650">
            <a:noAutofit/>
          </a:bodyPr>
          <a:lstStyle/>
          <a:p>
            <a:pPr indent="0" lvl="0" marL="0" marR="0" rtl="0" algn="r">
              <a:spcBef>
                <a:spcPts val="0"/>
              </a:spcBef>
              <a:spcAft>
                <a:spcPts val="0"/>
              </a:spcAft>
              <a:buClr>
                <a:schemeClr val="dk1"/>
              </a:buClr>
              <a:buSzPts val="1200"/>
              <a:buFont typeface="Arial"/>
              <a:buNone/>
            </a:pPr>
            <a:fld id="{00000000-1234-1234-1234-123412341234}" type="slidenum">
              <a:rPr b="0" i="0" lang="en"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
        <p:nvSpPr>
          <p:cNvPr id="1373" name="Google Shape;1373;g54c182ad50_0_9179:notes"/>
          <p:cNvSpPr/>
          <p:nvPr>
            <p:ph idx="2" type="sldImg"/>
          </p:nvPr>
        </p:nvSpPr>
        <p:spPr>
          <a:xfrm>
            <a:off x="398204" y="685878"/>
            <a:ext cx="6061800" cy="3429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74" name="Google Shape;1374;g54c182ad50_0_9179:notes"/>
          <p:cNvSpPr txBox="1"/>
          <p:nvPr>
            <p:ph idx="1" type="body"/>
          </p:nvPr>
        </p:nvSpPr>
        <p:spPr>
          <a:xfrm>
            <a:off x="686420" y="4342854"/>
            <a:ext cx="5485200" cy="4115400"/>
          </a:xfrm>
          <a:prstGeom prst="rect">
            <a:avLst/>
          </a:prstGeom>
          <a:noFill/>
          <a:ln>
            <a:noFill/>
          </a:ln>
        </p:spPr>
        <p:txBody>
          <a:bodyPr anchorCtr="0" anchor="t" bIns="45650" lIns="91300" spcFirstLastPara="1" rIns="91300" wrap="square" tIns="45650">
            <a:noAutofit/>
          </a:bodyPr>
          <a:lstStyle/>
          <a:p>
            <a:pPr indent="0" lvl="0" marL="0" rtl="0" algn="l">
              <a:spcBef>
                <a:spcPts val="400"/>
              </a:spcBef>
              <a:spcAft>
                <a:spcPts val="0"/>
              </a:spcAft>
              <a:buClr>
                <a:schemeClr val="dk1"/>
              </a:buClr>
              <a:buSzPts val="1100"/>
              <a:buFont typeface="Arial"/>
              <a:buNone/>
            </a:pPr>
            <a:r>
              <a:rPr lang="en">
                <a:solidFill>
                  <a:schemeClr val="dk1"/>
                </a:solidFill>
              </a:rPr>
              <a:t>Those responsible for presenting:</a:t>
            </a:r>
            <a:endParaRPr>
              <a:solidFill>
                <a:schemeClr val="dk1"/>
              </a:solidFill>
            </a:endParaRPr>
          </a:p>
          <a:p>
            <a:pPr indent="0" lvl="0" marL="0" rtl="0" algn="l">
              <a:spcBef>
                <a:spcPts val="400"/>
              </a:spcBef>
              <a:spcAft>
                <a:spcPts val="0"/>
              </a:spcAft>
              <a:buClr>
                <a:schemeClr val="dk1"/>
              </a:buClr>
              <a:buSzPts val="1100"/>
              <a:buFont typeface="Arial"/>
              <a:buNone/>
            </a:pPr>
            <a:r>
              <a:rPr lang="en">
                <a:solidFill>
                  <a:schemeClr val="dk1"/>
                </a:solidFill>
              </a:rPr>
              <a:t>Those responsible for content: </a:t>
            </a:r>
            <a:endParaRPr>
              <a:solidFill>
                <a:schemeClr val="dk1"/>
              </a:solidFill>
            </a:endParaRPr>
          </a:p>
          <a:p>
            <a:pPr indent="0" lvl="0" marL="0" rtl="0" algn="l">
              <a:spcBef>
                <a:spcPts val="400"/>
              </a:spcBef>
              <a:spcAft>
                <a:spcPts val="0"/>
              </a:spcAft>
              <a:buClr>
                <a:schemeClr val="dk1"/>
              </a:buClr>
              <a:buSzPts val="1100"/>
              <a:buFont typeface="Arial"/>
              <a:buNone/>
            </a:pPr>
            <a:r>
              <a:rPr lang="en">
                <a:solidFill>
                  <a:schemeClr val="dk1"/>
                </a:solidFill>
              </a:rPr>
              <a:t>Notes: </a:t>
            </a:r>
            <a:endParaRPr sz="1200">
              <a:solidFill>
                <a:schemeClr val="dk1"/>
              </a:solidFil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8" name="Shape 1378"/>
        <p:cNvGrpSpPr/>
        <p:nvPr/>
      </p:nvGrpSpPr>
      <p:grpSpPr>
        <a:xfrm>
          <a:off x="0" y="0"/>
          <a:ext cx="0" cy="0"/>
          <a:chOff x="0" y="0"/>
          <a:chExt cx="0" cy="0"/>
        </a:xfrm>
      </p:grpSpPr>
      <p:sp>
        <p:nvSpPr>
          <p:cNvPr id="1379" name="Google Shape;1379;g54c182ad50_0_9373:notes"/>
          <p:cNvSpPr/>
          <p:nvPr>
            <p:ph idx="2" type="sldImg"/>
          </p:nvPr>
        </p:nvSpPr>
        <p:spPr>
          <a:xfrm>
            <a:off x="398204" y="685878"/>
            <a:ext cx="6061800" cy="34296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54c182ad50_0_9373:notes"/>
          <p:cNvSpPr txBox="1"/>
          <p:nvPr>
            <p:ph idx="1" type="body"/>
          </p:nvPr>
        </p:nvSpPr>
        <p:spPr>
          <a:xfrm>
            <a:off x="686420" y="4342854"/>
            <a:ext cx="5485200" cy="41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Those responsible for presenting: </a:t>
            </a:r>
            <a:endParaRPr/>
          </a:p>
          <a:p>
            <a:pPr indent="0" lvl="0" marL="0" rtl="0" algn="l">
              <a:spcBef>
                <a:spcPts val="0"/>
              </a:spcBef>
              <a:spcAft>
                <a:spcPts val="0"/>
              </a:spcAft>
              <a:buClr>
                <a:schemeClr val="dk1"/>
              </a:buClr>
              <a:buSzPts val="1100"/>
              <a:buFont typeface="Arial"/>
              <a:buNone/>
            </a:pPr>
            <a:r>
              <a:rPr lang="en"/>
              <a:t>Those responsible for content:</a:t>
            </a:r>
            <a:endParaRPr/>
          </a:p>
          <a:p>
            <a:pPr indent="0" lvl="0" marL="0" rtl="0" algn="l">
              <a:spcBef>
                <a:spcPts val="0"/>
              </a:spcBef>
              <a:spcAft>
                <a:spcPts val="0"/>
              </a:spcAft>
              <a:buClr>
                <a:schemeClr val="dk1"/>
              </a:buClr>
              <a:buSzPts val="1200"/>
              <a:buFont typeface="Arial"/>
              <a:buNone/>
            </a:pPr>
            <a:r>
              <a:rPr lang="en"/>
              <a:t>Notes:</a:t>
            </a:r>
            <a:endParaRPr/>
          </a:p>
        </p:txBody>
      </p:sp>
      <p:sp>
        <p:nvSpPr>
          <p:cNvPr id="1381" name="Google Shape;1381;g54c182ad50_0_9373:notes"/>
          <p:cNvSpPr txBox="1"/>
          <p:nvPr>
            <p:ph idx="12" type="sldNum"/>
          </p:nvPr>
        </p:nvSpPr>
        <p:spPr>
          <a:xfrm>
            <a:off x="3884548" y="8685709"/>
            <a:ext cx="2971800" cy="456600"/>
          </a:xfrm>
          <a:prstGeom prst="rect">
            <a:avLst/>
          </a:prstGeom>
          <a:noFill/>
          <a:ln>
            <a:noFill/>
          </a:ln>
        </p:spPr>
        <p:txBody>
          <a:bodyPr anchorCtr="0" anchor="ctr" bIns="89425" lIns="89425" spcFirstLastPara="1" rIns="89425" wrap="square" tIns="89425">
            <a:noAutofit/>
          </a:bodyPr>
          <a:lstStyle/>
          <a:p>
            <a:pPr indent="0" lvl="0" marL="0" rtl="0" algn="l">
              <a:spcBef>
                <a:spcPts val="0"/>
              </a:spcBef>
              <a:spcAft>
                <a:spcPts val="0"/>
              </a:spcAft>
              <a:buClr>
                <a:srgbClr val="000000"/>
              </a:buClr>
              <a:buFont typeface="Arial"/>
              <a:buNone/>
            </a:pPr>
            <a:fld id="{00000000-1234-1234-1234-123412341234}" type="slidenum">
              <a:rPr lang="en" sz="1400"/>
              <a:t>‹#›</a:t>
            </a:fld>
            <a:endParaRPr sz="1400"/>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6" name="Shape 1386"/>
        <p:cNvGrpSpPr/>
        <p:nvPr/>
      </p:nvGrpSpPr>
      <p:grpSpPr>
        <a:xfrm>
          <a:off x="0" y="0"/>
          <a:ext cx="0" cy="0"/>
          <a:chOff x="0" y="0"/>
          <a:chExt cx="0" cy="0"/>
        </a:xfrm>
      </p:grpSpPr>
      <p:sp>
        <p:nvSpPr>
          <p:cNvPr id="1387" name="Google Shape;1387;g54c182ad50_0_9470:notes"/>
          <p:cNvSpPr txBox="1"/>
          <p:nvPr>
            <p:ph idx="1" type="body"/>
          </p:nvPr>
        </p:nvSpPr>
        <p:spPr>
          <a:xfrm>
            <a:off x="686420" y="4342854"/>
            <a:ext cx="5485200" cy="41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g54c182ad50_0_9470:notes"/>
          <p:cNvSpPr/>
          <p:nvPr>
            <p:ph idx="2" type="sldImg"/>
          </p:nvPr>
        </p:nvSpPr>
        <p:spPr>
          <a:xfrm>
            <a:off x="398204" y="685878"/>
            <a:ext cx="6061800" cy="3429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2" name="Shape 62"/>
        <p:cNvGrpSpPr/>
        <p:nvPr/>
      </p:nvGrpSpPr>
      <p:grpSpPr>
        <a:xfrm>
          <a:off x="0" y="0"/>
          <a:ext cx="0" cy="0"/>
          <a:chOff x="0" y="0"/>
          <a:chExt cx="0" cy="0"/>
        </a:xfrm>
      </p:grpSpPr>
      <p:sp>
        <p:nvSpPr>
          <p:cNvPr id="63" name="Google Shape;63;p14"/>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4" name="Google Shape;64;p14"/>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rtl="0" algn="ctr">
              <a:spcBef>
                <a:spcPts val="640"/>
              </a:spcBef>
              <a:spcAft>
                <a:spcPts val="0"/>
              </a:spcAft>
              <a:buClr>
                <a:schemeClr val="dk1"/>
              </a:buClr>
              <a:buSzPts val="3200"/>
              <a:buFont typeface="Century"/>
              <a:buNone/>
              <a:defRPr/>
            </a:lvl1pPr>
            <a:lvl2pPr lvl="1" rtl="0" algn="ctr">
              <a:spcBef>
                <a:spcPts val="560"/>
              </a:spcBef>
              <a:spcAft>
                <a:spcPts val="0"/>
              </a:spcAft>
              <a:buClr>
                <a:schemeClr val="dk1"/>
              </a:buClr>
              <a:buSzPts val="2800"/>
              <a:buFont typeface="Century"/>
              <a:buNone/>
              <a:defRPr/>
            </a:lvl2pPr>
            <a:lvl3pPr lvl="2" rtl="0" algn="ctr">
              <a:spcBef>
                <a:spcPts val="480"/>
              </a:spcBef>
              <a:spcAft>
                <a:spcPts val="0"/>
              </a:spcAft>
              <a:buClr>
                <a:schemeClr val="dk1"/>
              </a:buClr>
              <a:buSzPts val="2400"/>
              <a:buFont typeface="Century"/>
              <a:buNone/>
              <a:defRPr/>
            </a:lvl3pPr>
            <a:lvl4pPr lvl="3" rtl="0" algn="ctr">
              <a:spcBef>
                <a:spcPts val="400"/>
              </a:spcBef>
              <a:spcAft>
                <a:spcPts val="0"/>
              </a:spcAft>
              <a:buClr>
                <a:schemeClr val="dk1"/>
              </a:buClr>
              <a:buSzPts val="2000"/>
              <a:buFont typeface="Century"/>
              <a:buNone/>
              <a:defRPr/>
            </a:lvl4pPr>
            <a:lvl5pPr lvl="4" rtl="0" algn="ctr">
              <a:spcBef>
                <a:spcPts val="400"/>
              </a:spcBef>
              <a:spcAft>
                <a:spcPts val="0"/>
              </a:spcAft>
              <a:buClr>
                <a:schemeClr val="dk1"/>
              </a:buClr>
              <a:buSzPts val="2000"/>
              <a:buFont typeface="Century"/>
              <a:buNone/>
              <a:defRPr/>
            </a:lvl5pPr>
            <a:lvl6pPr lvl="5" rtl="0" algn="ctr">
              <a:spcBef>
                <a:spcPts val="400"/>
              </a:spcBef>
              <a:spcAft>
                <a:spcPts val="0"/>
              </a:spcAft>
              <a:buClr>
                <a:schemeClr val="dk1"/>
              </a:buClr>
              <a:buSzPts val="2000"/>
              <a:buFont typeface="Arial"/>
              <a:buNone/>
              <a:defRPr/>
            </a:lvl6pPr>
            <a:lvl7pPr lvl="6" rtl="0" algn="ctr">
              <a:spcBef>
                <a:spcPts val="400"/>
              </a:spcBef>
              <a:spcAft>
                <a:spcPts val="0"/>
              </a:spcAft>
              <a:buClr>
                <a:schemeClr val="dk1"/>
              </a:buClr>
              <a:buSzPts val="2000"/>
              <a:buFont typeface="Arial"/>
              <a:buNone/>
              <a:defRPr/>
            </a:lvl7pPr>
            <a:lvl8pPr lvl="7" rtl="0" algn="ctr">
              <a:spcBef>
                <a:spcPts val="400"/>
              </a:spcBef>
              <a:spcAft>
                <a:spcPts val="0"/>
              </a:spcAft>
              <a:buClr>
                <a:schemeClr val="dk1"/>
              </a:buClr>
              <a:buSzPts val="2000"/>
              <a:buFont typeface="Arial"/>
              <a:buNone/>
              <a:defRPr/>
            </a:lvl8pPr>
            <a:lvl9pPr lvl="8" rtl="0" algn="ctr">
              <a:spcBef>
                <a:spcPts val="400"/>
              </a:spcBef>
              <a:spcAft>
                <a:spcPts val="0"/>
              </a:spcAft>
              <a:buClr>
                <a:schemeClr val="dk1"/>
              </a:buClr>
              <a:buSzPts val="2000"/>
              <a:buFont typeface="Arial"/>
              <a:buNone/>
              <a:defRPr/>
            </a:lvl9pPr>
          </a:lstStyle>
          <a:p/>
        </p:txBody>
      </p:sp>
      <p:sp>
        <p:nvSpPr>
          <p:cNvPr id="65" name="Google Shape;65;p14"/>
          <p:cNvSpPr txBox="1"/>
          <p:nvPr>
            <p:ph idx="10" type="dt"/>
          </p:nvPr>
        </p:nvSpPr>
        <p:spPr>
          <a:xfrm>
            <a:off x="457200" y="4683919"/>
            <a:ext cx="2133600" cy="357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6" name="Google Shape;66;p14"/>
          <p:cNvSpPr txBox="1"/>
          <p:nvPr>
            <p:ph idx="12" type="sldNum"/>
          </p:nvPr>
        </p:nvSpPr>
        <p:spPr>
          <a:xfrm>
            <a:off x="6553200" y="4729163"/>
            <a:ext cx="2133600" cy="3570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spcAft>
                <a:spcPts val="0"/>
              </a:spcAft>
              <a:buNone/>
              <a:defRPr b="0" i="0" sz="1400" u="none" cap="none" strike="noStrike">
                <a:solidFill>
                  <a:schemeClr val="dk1"/>
                </a:solidFill>
                <a:latin typeface="Century"/>
                <a:ea typeface="Century"/>
                <a:cs typeface="Century"/>
                <a:sym typeface="Century"/>
              </a:defRPr>
            </a:lvl1pPr>
            <a:lvl2pPr indent="0" lvl="1" marL="0" marR="0" rtl="0" algn="ctr">
              <a:spcBef>
                <a:spcPts val="0"/>
              </a:spcBef>
              <a:spcAft>
                <a:spcPts val="0"/>
              </a:spcAft>
              <a:buNone/>
              <a:defRPr b="0" i="0" sz="1400" u="none" cap="none" strike="noStrike">
                <a:solidFill>
                  <a:schemeClr val="dk1"/>
                </a:solidFill>
                <a:latin typeface="Century"/>
                <a:ea typeface="Century"/>
                <a:cs typeface="Century"/>
                <a:sym typeface="Century"/>
              </a:defRPr>
            </a:lvl2pPr>
            <a:lvl3pPr indent="0" lvl="2" marL="0" marR="0" rtl="0" algn="ctr">
              <a:spcBef>
                <a:spcPts val="0"/>
              </a:spcBef>
              <a:spcAft>
                <a:spcPts val="0"/>
              </a:spcAft>
              <a:buNone/>
              <a:defRPr b="0" i="0" sz="1400" u="none" cap="none" strike="noStrike">
                <a:solidFill>
                  <a:schemeClr val="dk1"/>
                </a:solidFill>
                <a:latin typeface="Century"/>
                <a:ea typeface="Century"/>
                <a:cs typeface="Century"/>
                <a:sym typeface="Century"/>
              </a:defRPr>
            </a:lvl3pPr>
            <a:lvl4pPr indent="0" lvl="3" marL="0" marR="0" rtl="0" algn="ctr">
              <a:spcBef>
                <a:spcPts val="0"/>
              </a:spcBef>
              <a:spcAft>
                <a:spcPts val="0"/>
              </a:spcAft>
              <a:buNone/>
              <a:defRPr b="0" i="0" sz="1400" u="none" cap="none" strike="noStrike">
                <a:solidFill>
                  <a:schemeClr val="dk1"/>
                </a:solidFill>
                <a:latin typeface="Century"/>
                <a:ea typeface="Century"/>
                <a:cs typeface="Century"/>
                <a:sym typeface="Century"/>
              </a:defRPr>
            </a:lvl4pPr>
            <a:lvl5pPr indent="0" lvl="4" marL="0" marR="0" rtl="0" algn="ctr">
              <a:spcBef>
                <a:spcPts val="0"/>
              </a:spcBef>
              <a:spcAft>
                <a:spcPts val="0"/>
              </a:spcAft>
              <a:buNone/>
              <a:defRPr b="0" i="0" sz="1400" u="none" cap="none" strike="noStrike">
                <a:solidFill>
                  <a:schemeClr val="dk1"/>
                </a:solidFill>
                <a:latin typeface="Century"/>
                <a:ea typeface="Century"/>
                <a:cs typeface="Century"/>
                <a:sym typeface="Century"/>
              </a:defRPr>
            </a:lvl5pPr>
            <a:lvl6pPr indent="0" lvl="5" marL="0" marR="0" rtl="0" algn="ctr">
              <a:spcBef>
                <a:spcPts val="0"/>
              </a:spcBef>
              <a:spcAft>
                <a:spcPts val="0"/>
              </a:spcAft>
              <a:buNone/>
              <a:defRPr b="0" i="0" sz="1400" u="none" cap="none" strike="noStrike">
                <a:solidFill>
                  <a:schemeClr val="dk1"/>
                </a:solidFill>
                <a:latin typeface="Century"/>
                <a:ea typeface="Century"/>
                <a:cs typeface="Century"/>
                <a:sym typeface="Century"/>
              </a:defRPr>
            </a:lvl6pPr>
            <a:lvl7pPr indent="0" lvl="6" marL="0" marR="0" rtl="0" algn="ctr">
              <a:spcBef>
                <a:spcPts val="0"/>
              </a:spcBef>
              <a:spcAft>
                <a:spcPts val="0"/>
              </a:spcAft>
              <a:buNone/>
              <a:defRPr b="0" i="0" sz="1400" u="none" cap="none" strike="noStrike">
                <a:solidFill>
                  <a:schemeClr val="dk1"/>
                </a:solidFill>
                <a:latin typeface="Century"/>
                <a:ea typeface="Century"/>
                <a:cs typeface="Century"/>
                <a:sym typeface="Century"/>
              </a:defRPr>
            </a:lvl7pPr>
            <a:lvl8pPr indent="0" lvl="7" marL="0" marR="0" rtl="0" algn="ctr">
              <a:spcBef>
                <a:spcPts val="0"/>
              </a:spcBef>
              <a:spcAft>
                <a:spcPts val="0"/>
              </a:spcAft>
              <a:buNone/>
              <a:defRPr b="0" i="0" sz="1400" u="none" cap="none" strike="noStrike">
                <a:solidFill>
                  <a:schemeClr val="dk1"/>
                </a:solidFill>
                <a:latin typeface="Century"/>
                <a:ea typeface="Century"/>
                <a:cs typeface="Century"/>
                <a:sym typeface="Century"/>
              </a:defRPr>
            </a:lvl8pPr>
            <a:lvl9pPr indent="0" lvl="8" marL="0" marR="0" rtl="0" algn="ctr">
              <a:spcBef>
                <a:spcPts val="0"/>
              </a:spcBef>
              <a:spcAft>
                <a:spcPts val="0"/>
              </a:spcAft>
              <a:buNone/>
              <a:defRPr b="0" i="0" sz="1400" u="none" cap="none" strike="noStrike">
                <a:solidFill>
                  <a:schemeClr val="dk1"/>
                </a:solidFill>
                <a:latin typeface="Century"/>
                <a:ea typeface="Century"/>
                <a:cs typeface="Century"/>
                <a:sym typeface="Century"/>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67" name="Shape 67"/>
        <p:cNvGrpSpPr/>
        <p:nvPr/>
      </p:nvGrpSpPr>
      <p:grpSpPr>
        <a:xfrm>
          <a:off x="0" y="0"/>
          <a:ext cx="0" cy="0"/>
          <a:chOff x="0" y="0"/>
          <a:chExt cx="0" cy="0"/>
        </a:xfrm>
      </p:grpSpPr>
      <p:sp>
        <p:nvSpPr>
          <p:cNvPr id="68" name="Google Shape;68;p15"/>
          <p:cNvSpPr/>
          <p:nvPr/>
        </p:nvSpPr>
        <p:spPr>
          <a:xfrm>
            <a:off x="0" y="685800"/>
            <a:ext cx="8153400" cy="57000"/>
          </a:xfrm>
          <a:prstGeom prst="homePlat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9" name="Google Shape;69;p15"/>
          <p:cNvSpPr txBox="1"/>
          <p:nvPr>
            <p:ph type="title"/>
          </p:nvPr>
        </p:nvSpPr>
        <p:spPr>
          <a:xfrm>
            <a:off x="0" y="57150"/>
            <a:ext cx="8229600" cy="857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sz="28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0" name="Google Shape;70;p15"/>
          <p:cNvSpPr txBox="1"/>
          <p:nvPr>
            <p:ph idx="1" type="body"/>
          </p:nvPr>
        </p:nvSpPr>
        <p:spPr>
          <a:xfrm>
            <a:off x="0" y="1006078"/>
            <a:ext cx="8229600" cy="33945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71" name="Google Shape;71;p15"/>
          <p:cNvSpPr txBox="1"/>
          <p:nvPr>
            <p:ph idx="10" type="dt"/>
          </p:nvPr>
        </p:nvSpPr>
        <p:spPr>
          <a:xfrm>
            <a:off x="457200" y="4683919"/>
            <a:ext cx="2133600" cy="357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 name="Google Shape;72;p15"/>
          <p:cNvSpPr txBox="1"/>
          <p:nvPr>
            <p:ph idx="11" type="ftr"/>
          </p:nvPr>
        </p:nvSpPr>
        <p:spPr>
          <a:xfrm>
            <a:off x="3124200" y="4683919"/>
            <a:ext cx="2895600" cy="357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 name="Google Shape;73;p15"/>
          <p:cNvSpPr txBox="1"/>
          <p:nvPr>
            <p:ph idx="12" type="sldNum"/>
          </p:nvPr>
        </p:nvSpPr>
        <p:spPr>
          <a:xfrm>
            <a:off x="6553200" y="4729163"/>
            <a:ext cx="2133600" cy="3570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spcAft>
                <a:spcPts val="0"/>
              </a:spcAft>
              <a:buNone/>
              <a:defRPr b="0" i="0" sz="1400" u="none" cap="none" strike="noStrike">
                <a:solidFill>
                  <a:schemeClr val="dk1"/>
                </a:solidFill>
                <a:latin typeface="Century"/>
                <a:ea typeface="Century"/>
                <a:cs typeface="Century"/>
                <a:sym typeface="Century"/>
              </a:defRPr>
            </a:lvl1pPr>
            <a:lvl2pPr indent="0" lvl="1" marL="0" marR="0" rtl="0" algn="ctr">
              <a:spcBef>
                <a:spcPts val="0"/>
              </a:spcBef>
              <a:spcAft>
                <a:spcPts val="0"/>
              </a:spcAft>
              <a:buNone/>
              <a:defRPr b="0" i="0" sz="1400" u="none" cap="none" strike="noStrike">
                <a:solidFill>
                  <a:schemeClr val="dk1"/>
                </a:solidFill>
                <a:latin typeface="Century"/>
                <a:ea typeface="Century"/>
                <a:cs typeface="Century"/>
                <a:sym typeface="Century"/>
              </a:defRPr>
            </a:lvl2pPr>
            <a:lvl3pPr indent="0" lvl="2" marL="0" marR="0" rtl="0" algn="ctr">
              <a:spcBef>
                <a:spcPts val="0"/>
              </a:spcBef>
              <a:spcAft>
                <a:spcPts val="0"/>
              </a:spcAft>
              <a:buNone/>
              <a:defRPr b="0" i="0" sz="1400" u="none" cap="none" strike="noStrike">
                <a:solidFill>
                  <a:schemeClr val="dk1"/>
                </a:solidFill>
                <a:latin typeface="Century"/>
                <a:ea typeface="Century"/>
                <a:cs typeface="Century"/>
                <a:sym typeface="Century"/>
              </a:defRPr>
            </a:lvl3pPr>
            <a:lvl4pPr indent="0" lvl="3" marL="0" marR="0" rtl="0" algn="ctr">
              <a:spcBef>
                <a:spcPts val="0"/>
              </a:spcBef>
              <a:spcAft>
                <a:spcPts val="0"/>
              </a:spcAft>
              <a:buNone/>
              <a:defRPr b="0" i="0" sz="1400" u="none" cap="none" strike="noStrike">
                <a:solidFill>
                  <a:schemeClr val="dk1"/>
                </a:solidFill>
                <a:latin typeface="Century"/>
                <a:ea typeface="Century"/>
                <a:cs typeface="Century"/>
                <a:sym typeface="Century"/>
              </a:defRPr>
            </a:lvl4pPr>
            <a:lvl5pPr indent="0" lvl="4" marL="0" marR="0" rtl="0" algn="ctr">
              <a:spcBef>
                <a:spcPts val="0"/>
              </a:spcBef>
              <a:spcAft>
                <a:spcPts val="0"/>
              </a:spcAft>
              <a:buNone/>
              <a:defRPr b="0" i="0" sz="1400" u="none" cap="none" strike="noStrike">
                <a:solidFill>
                  <a:schemeClr val="dk1"/>
                </a:solidFill>
                <a:latin typeface="Century"/>
                <a:ea typeface="Century"/>
                <a:cs typeface="Century"/>
                <a:sym typeface="Century"/>
              </a:defRPr>
            </a:lvl5pPr>
            <a:lvl6pPr indent="0" lvl="5" marL="0" marR="0" rtl="0" algn="ctr">
              <a:spcBef>
                <a:spcPts val="0"/>
              </a:spcBef>
              <a:spcAft>
                <a:spcPts val="0"/>
              </a:spcAft>
              <a:buNone/>
              <a:defRPr b="0" i="0" sz="1400" u="none" cap="none" strike="noStrike">
                <a:solidFill>
                  <a:schemeClr val="dk1"/>
                </a:solidFill>
                <a:latin typeface="Century"/>
                <a:ea typeface="Century"/>
                <a:cs typeface="Century"/>
                <a:sym typeface="Century"/>
              </a:defRPr>
            </a:lvl6pPr>
            <a:lvl7pPr indent="0" lvl="6" marL="0" marR="0" rtl="0" algn="ctr">
              <a:spcBef>
                <a:spcPts val="0"/>
              </a:spcBef>
              <a:spcAft>
                <a:spcPts val="0"/>
              </a:spcAft>
              <a:buNone/>
              <a:defRPr b="0" i="0" sz="1400" u="none" cap="none" strike="noStrike">
                <a:solidFill>
                  <a:schemeClr val="dk1"/>
                </a:solidFill>
                <a:latin typeface="Century"/>
                <a:ea typeface="Century"/>
                <a:cs typeface="Century"/>
                <a:sym typeface="Century"/>
              </a:defRPr>
            </a:lvl7pPr>
            <a:lvl8pPr indent="0" lvl="7" marL="0" marR="0" rtl="0" algn="ctr">
              <a:spcBef>
                <a:spcPts val="0"/>
              </a:spcBef>
              <a:spcAft>
                <a:spcPts val="0"/>
              </a:spcAft>
              <a:buNone/>
              <a:defRPr b="0" i="0" sz="1400" u="none" cap="none" strike="noStrike">
                <a:solidFill>
                  <a:schemeClr val="dk1"/>
                </a:solidFill>
                <a:latin typeface="Century"/>
                <a:ea typeface="Century"/>
                <a:cs typeface="Century"/>
                <a:sym typeface="Century"/>
              </a:defRPr>
            </a:lvl8pPr>
            <a:lvl9pPr indent="0" lvl="8" marL="0" marR="0" rtl="0" algn="ctr">
              <a:spcBef>
                <a:spcPts val="0"/>
              </a:spcBef>
              <a:spcAft>
                <a:spcPts val="0"/>
              </a:spcAft>
              <a:buNone/>
              <a:defRPr b="0" i="0" sz="1400" u="none" cap="none" strike="noStrike">
                <a:solidFill>
                  <a:schemeClr val="dk1"/>
                </a:solidFill>
                <a:latin typeface="Century"/>
                <a:ea typeface="Century"/>
                <a:cs typeface="Century"/>
                <a:sym typeface="Century"/>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 Layout">
    <p:spTree>
      <p:nvGrpSpPr>
        <p:cNvPr id="74" name="Shape 74"/>
        <p:cNvGrpSpPr/>
        <p:nvPr/>
      </p:nvGrpSpPr>
      <p:grpSpPr>
        <a:xfrm>
          <a:off x="0" y="0"/>
          <a:ext cx="0" cy="0"/>
          <a:chOff x="0" y="0"/>
          <a:chExt cx="0" cy="0"/>
        </a:xfrm>
      </p:grpSpPr>
      <p:sp>
        <p:nvSpPr>
          <p:cNvPr id="75" name="Google Shape;75;p16"/>
          <p:cNvSpPr/>
          <p:nvPr/>
        </p:nvSpPr>
        <p:spPr>
          <a:xfrm>
            <a:off x="0" y="685800"/>
            <a:ext cx="8153400" cy="57000"/>
          </a:xfrm>
          <a:prstGeom prst="homePlat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6" name="Google Shape;76;p16"/>
          <p:cNvSpPr txBox="1"/>
          <p:nvPr>
            <p:ph type="title"/>
          </p:nvPr>
        </p:nvSpPr>
        <p:spPr>
          <a:xfrm>
            <a:off x="0" y="57150"/>
            <a:ext cx="8229600" cy="857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sz="28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7" name="Google Shape;77;p16"/>
          <p:cNvSpPr txBox="1"/>
          <p:nvPr>
            <p:ph idx="10" type="dt"/>
          </p:nvPr>
        </p:nvSpPr>
        <p:spPr>
          <a:xfrm>
            <a:off x="457200" y="4683919"/>
            <a:ext cx="2133600" cy="357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 name="Google Shape;78;p16"/>
          <p:cNvSpPr txBox="1"/>
          <p:nvPr>
            <p:ph idx="12" type="sldNum"/>
          </p:nvPr>
        </p:nvSpPr>
        <p:spPr>
          <a:xfrm>
            <a:off x="6553200" y="4729163"/>
            <a:ext cx="2133600" cy="3570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spcAft>
                <a:spcPts val="0"/>
              </a:spcAft>
              <a:buNone/>
              <a:defRPr b="0" i="0" sz="1400" u="none" cap="none" strike="noStrike">
                <a:solidFill>
                  <a:schemeClr val="dk1"/>
                </a:solidFill>
                <a:latin typeface="Century"/>
                <a:ea typeface="Century"/>
                <a:cs typeface="Century"/>
                <a:sym typeface="Century"/>
              </a:defRPr>
            </a:lvl1pPr>
            <a:lvl2pPr indent="0" lvl="1" marL="0" marR="0" rtl="0" algn="ctr">
              <a:spcBef>
                <a:spcPts val="0"/>
              </a:spcBef>
              <a:spcAft>
                <a:spcPts val="0"/>
              </a:spcAft>
              <a:buNone/>
              <a:defRPr b="0" i="0" sz="1400" u="none" cap="none" strike="noStrike">
                <a:solidFill>
                  <a:schemeClr val="dk1"/>
                </a:solidFill>
                <a:latin typeface="Century"/>
                <a:ea typeface="Century"/>
                <a:cs typeface="Century"/>
                <a:sym typeface="Century"/>
              </a:defRPr>
            </a:lvl2pPr>
            <a:lvl3pPr indent="0" lvl="2" marL="0" marR="0" rtl="0" algn="ctr">
              <a:spcBef>
                <a:spcPts val="0"/>
              </a:spcBef>
              <a:spcAft>
                <a:spcPts val="0"/>
              </a:spcAft>
              <a:buNone/>
              <a:defRPr b="0" i="0" sz="1400" u="none" cap="none" strike="noStrike">
                <a:solidFill>
                  <a:schemeClr val="dk1"/>
                </a:solidFill>
                <a:latin typeface="Century"/>
                <a:ea typeface="Century"/>
                <a:cs typeface="Century"/>
                <a:sym typeface="Century"/>
              </a:defRPr>
            </a:lvl3pPr>
            <a:lvl4pPr indent="0" lvl="3" marL="0" marR="0" rtl="0" algn="ctr">
              <a:spcBef>
                <a:spcPts val="0"/>
              </a:spcBef>
              <a:spcAft>
                <a:spcPts val="0"/>
              </a:spcAft>
              <a:buNone/>
              <a:defRPr b="0" i="0" sz="1400" u="none" cap="none" strike="noStrike">
                <a:solidFill>
                  <a:schemeClr val="dk1"/>
                </a:solidFill>
                <a:latin typeface="Century"/>
                <a:ea typeface="Century"/>
                <a:cs typeface="Century"/>
                <a:sym typeface="Century"/>
              </a:defRPr>
            </a:lvl4pPr>
            <a:lvl5pPr indent="0" lvl="4" marL="0" marR="0" rtl="0" algn="ctr">
              <a:spcBef>
                <a:spcPts val="0"/>
              </a:spcBef>
              <a:spcAft>
                <a:spcPts val="0"/>
              </a:spcAft>
              <a:buNone/>
              <a:defRPr b="0" i="0" sz="1400" u="none" cap="none" strike="noStrike">
                <a:solidFill>
                  <a:schemeClr val="dk1"/>
                </a:solidFill>
                <a:latin typeface="Century"/>
                <a:ea typeface="Century"/>
                <a:cs typeface="Century"/>
                <a:sym typeface="Century"/>
              </a:defRPr>
            </a:lvl5pPr>
            <a:lvl6pPr indent="0" lvl="5" marL="0" marR="0" rtl="0" algn="ctr">
              <a:spcBef>
                <a:spcPts val="0"/>
              </a:spcBef>
              <a:spcAft>
                <a:spcPts val="0"/>
              </a:spcAft>
              <a:buNone/>
              <a:defRPr b="0" i="0" sz="1400" u="none" cap="none" strike="noStrike">
                <a:solidFill>
                  <a:schemeClr val="dk1"/>
                </a:solidFill>
                <a:latin typeface="Century"/>
                <a:ea typeface="Century"/>
                <a:cs typeface="Century"/>
                <a:sym typeface="Century"/>
              </a:defRPr>
            </a:lvl6pPr>
            <a:lvl7pPr indent="0" lvl="6" marL="0" marR="0" rtl="0" algn="ctr">
              <a:spcBef>
                <a:spcPts val="0"/>
              </a:spcBef>
              <a:spcAft>
                <a:spcPts val="0"/>
              </a:spcAft>
              <a:buNone/>
              <a:defRPr b="0" i="0" sz="1400" u="none" cap="none" strike="noStrike">
                <a:solidFill>
                  <a:schemeClr val="dk1"/>
                </a:solidFill>
                <a:latin typeface="Century"/>
                <a:ea typeface="Century"/>
                <a:cs typeface="Century"/>
                <a:sym typeface="Century"/>
              </a:defRPr>
            </a:lvl7pPr>
            <a:lvl8pPr indent="0" lvl="7" marL="0" marR="0" rtl="0" algn="ctr">
              <a:spcBef>
                <a:spcPts val="0"/>
              </a:spcBef>
              <a:spcAft>
                <a:spcPts val="0"/>
              </a:spcAft>
              <a:buNone/>
              <a:defRPr b="0" i="0" sz="1400" u="none" cap="none" strike="noStrike">
                <a:solidFill>
                  <a:schemeClr val="dk1"/>
                </a:solidFill>
                <a:latin typeface="Century"/>
                <a:ea typeface="Century"/>
                <a:cs typeface="Century"/>
                <a:sym typeface="Century"/>
              </a:defRPr>
            </a:lvl8pPr>
            <a:lvl9pPr indent="0" lvl="8" marL="0" marR="0" rtl="0" algn="ctr">
              <a:spcBef>
                <a:spcPts val="0"/>
              </a:spcBef>
              <a:spcAft>
                <a:spcPts val="0"/>
              </a:spcAft>
              <a:buNone/>
              <a:defRPr b="0" i="0" sz="1400" u="none" cap="none" strike="noStrike">
                <a:solidFill>
                  <a:schemeClr val="dk1"/>
                </a:solidFill>
                <a:latin typeface="Century"/>
                <a:ea typeface="Century"/>
                <a:cs typeface="Century"/>
                <a:sym typeface="Century"/>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79" name="Shape 79"/>
        <p:cNvGrpSpPr/>
        <p:nvPr/>
      </p:nvGrpSpPr>
      <p:grpSpPr>
        <a:xfrm>
          <a:off x="0" y="0"/>
          <a:ext cx="0" cy="0"/>
          <a:chOff x="0" y="0"/>
          <a:chExt cx="0" cy="0"/>
        </a:xfrm>
      </p:grpSpPr>
      <p:sp>
        <p:nvSpPr>
          <p:cNvPr id="80" name="Google Shape;80;p17"/>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b="1" sz="4000" cap="none"/>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1" name="Google Shape;81;p17"/>
          <p:cNvSpPr txBox="1"/>
          <p:nvPr>
            <p:ph idx="1" type="body"/>
          </p:nvPr>
        </p:nvSpPr>
        <p:spPr>
          <a:xfrm>
            <a:off x="722313" y="2180035"/>
            <a:ext cx="7772400" cy="1125300"/>
          </a:xfrm>
          <a:prstGeom prst="rect">
            <a:avLst/>
          </a:prstGeom>
          <a:noFill/>
          <a:ln>
            <a:noFill/>
          </a:ln>
        </p:spPr>
        <p:txBody>
          <a:bodyPr anchorCtr="0" anchor="b" bIns="45700" lIns="91425" spcFirstLastPara="1" rIns="91425" wrap="square" tIns="45700">
            <a:noAutofit/>
          </a:bodyPr>
          <a:lstStyle>
            <a:lvl1pPr indent="-228600" lvl="0" marL="457200" rtl="0" algn="l">
              <a:spcBef>
                <a:spcPts val="400"/>
              </a:spcBef>
              <a:spcAft>
                <a:spcPts val="0"/>
              </a:spcAft>
              <a:buClr>
                <a:schemeClr val="dk1"/>
              </a:buClr>
              <a:buSzPts val="2000"/>
              <a:buFont typeface="Century"/>
              <a:buNone/>
              <a:defRPr sz="2000"/>
            </a:lvl1pPr>
            <a:lvl2pPr indent="-228600" lvl="1" marL="914400" rtl="0" algn="l">
              <a:spcBef>
                <a:spcPts val="360"/>
              </a:spcBef>
              <a:spcAft>
                <a:spcPts val="0"/>
              </a:spcAft>
              <a:buClr>
                <a:schemeClr val="dk1"/>
              </a:buClr>
              <a:buSzPts val="1800"/>
              <a:buFont typeface="Century"/>
              <a:buNone/>
              <a:defRPr sz="1800"/>
            </a:lvl2pPr>
            <a:lvl3pPr indent="-228600" lvl="2" marL="1371600" rtl="0" algn="l">
              <a:spcBef>
                <a:spcPts val="320"/>
              </a:spcBef>
              <a:spcAft>
                <a:spcPts val="0"/>
              </a:spcAft>
              <a:buClr>
                <a:schemeClr val="dk1"/>
              </a:buClr>
              <a:buSzPts val="1600"/>
              <a:buFont typeface="Century"/>
              <a:buNone/>
              <a:defRPr sz="1600"/>
            </a:lvl3pPr>
            <a:lvl4pPr indent="-228600" lvl="3" marL="1828800" rtl="0" algn="l">
              <a:spcBef>
                <a:spcPts val="280"/>
              </a:spcBef>
              <a:spcAft>
                <a:spcPts val="0"/>
              </a:spcAft>
              <a:buClr>
                <a:schemeClr val="dk1"/>
              </a:buClr>
              <a:buSzPts val="1400"/>
              <a:buFont typeface="Century"/>
              <a:buNone/>
              <a:defRPr sz="1400"/>
            </a:lvl4pPr>
            <a:lvl5pPr indent="-228600" lvl="4" marL="2286000" rtl="0" algn="l">
              <a:spcBef>
                <a:spcPts val="280"/>
              </a:spcBef>
              <a:spcAft>
                <a:spcPts val="0"/>
              </a:spcAft>
              <a:buClr>
                <a:schemeClr val="dk1"/>
              </a:buClr>
              <a:buSzPts val="1400"/>
              <a:buFont typeface="Century"/>
              <a:buNone/>
              <a:defRPr sz="1400"/>
            </a:lvl5pPr>
            <a:lvl6pPr indent="-228600" lvl="5" marL="2743200" rtl="0" algn="l">
              <a:spcBef>
                <a:spcPts val="280"/>
              </a:spcBef>
              <a:spcAft>
                <a:spcPts val="0"/>
              </a:spcAft>
              <a:buClr>
                <a:schemeClr val="dk1"/>
              </a:buClr>
              <a:buSzPts val="1400"/>
              <a:buFont typeface="Arial"/>
              <a:buNone/>
              <a:defRPr sz="1400"/>
            </a:lvl6pPr>
            <a:lvl7pPr indent="-228600" lvl="6" marL="3200400" rtl="0" algn="l">
              <a:spcBef>
                <a:spcPts val="280"/>
              </a:spcBef>
              <a:spcAft>
                <a:spcPts val="0"/>
              </a:spcAft>
              <a:buClr>
                <a:schemeClr val="dk1"/>
              </a:buClr>
              <a:buSzPts val="1400"/>
              <a:buFont typeface="Arial"/>
              <a:buNone/>
              <a:defRPr sz="1400"/>
            </a:lvl7pPr>
            <a:lvl8pPr indent="-228600" lvl="7" marL="3657600" rtl="0" algn="l">
              <a:spcBef>
                <a:spcPts val="280"/>
              </a:spcBef>
              <a:spcAft>
                <a:spcPts val="0"/>
              </a:spcAft>
              <a:buClr>
                <a:schemeClr val="dk1"/>
              </a:buClr>
              <a:buSzPts val="1400"/>
              <a:buFont typeface="Arial"/>
              <a:buNone/>
              <a:defRPr sz="1400"/>
            </a:lvl8pPr>
            <a:lvl9pPr indent="-228600" lvl="8" marL="4114800" rtl="0" algn="l">
              <a:spcBef>
                <a:spcPts val="280"/>
              </a:spcBef>
              <a:spcAft>
                <a:spcPts val="0"/>
              </a:spcAft>
              <a:buClr>
                <a:schemeClr val="dk1"/>
              </a:buClr>
              <a:buSzPts val="1400"/>
              <a:buFont typeface="Arial"/>
              <a:buNone/>
              <a:defRPr sz="1400"/>
            </a:lvl9pPr>
          </a:lstStyle>
          <a:p/>
        </p:txBody>
      </p:sp>
      <p:sp>
        <p:nvSpPr>
          <p:cNvPr id="82" name="Google Shape;82;p17"/>
          <p:cNvSpPr txBox="1"/>
          <p:nvPr>
            <p:ph idx="10" type="dt"/>
          </p:nvPr>
        </p:nvSpPr>
        <p:spPr>
          <a:xfrm>
            <a:off x="457200" y="4683919"/>
            <a:ext cx="2133600" cy="357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 name="Google Shape;83;p17"/>
          <p:cNvSpPr txBox="1"/>
          <p:nvPr>
            <p:ph idx="11" type="ftr"/>
          </p:nvPr>
        </p:nvSpPr>
        <p:spPr>
          <a:xfrm>
            <a:off x="3124200" y="4683919"/>
            <a:ext cx="2895600" cy="357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 name="Google Shape;84;p17"/>
          <p:cNvSpPr txBox="1"/>
          <p:nvPr>
            <p:ph idx="12" type="sldNum"/>
          </p:nvPr>
        </p:nvSpPr>
        <p:spPr>
          <a:xfrm>
            <a:off x="6553200" y="4729163"/>
            <a:ext cx="2133600" cy="3570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spcAft>
                <a:spcPts val="0"/>
              </a:spcAft>
              <a:buNone/>
              <a:defRPr sz="1400">
                <a:solidFill>
                  <a:schemeClr val="dk1"/>
                </a:solidFill>
                <a:latin typeface="Century"/>
                <a:ea typeface="Century"/>
                <a:cs typeface="Century"/>
                <a:sym typeface="Century"/>
              </a:defRPr>
            </a:lvl1pPr>
            <a:lvl2pPr indent="0" lvl="1" marL="0" marR="0" rtl="0" algn="ctr">
              <a:spcBef>
                <a:spcPts val="0"/>
              </a:spcBef>
              <a:spcAft>
                <a:spcPts val="0"/>
              </a:spcAft>
              <a:buNone/>
              <a:defRPr sz="1400">
                <a:solidFill>
                  <a:schemeClr val="dk1"/>
                </a:solidFill>
                <a:latin typeface="Century"/>
                <a:ea typeface="Century"/>
                <a:cs typeface="Century"/>
                <a:sym typeface="Century"/>
              </a:defRPr>
            </a:lvl2pPr>
            <a:lvl3pPr indent="0" lvl="2" marL="0" marR="0" rtl="0" algn="ctr">
              <a:spcBef>
                <a:spcPts val="0"/>
              </a:spcBef>
              <a:spcAft>
                <a:spcPts val="0"/>
              </a:spcAft>
              <a:buNone/>
              <a:defRPr sz="1400">
                <a:solidFill>
                  <a:schemeClr val="dk1"/>
                </a:solidFill>
                <a:latin typeface="Century"/>
                <a:ea typeface="Century"/>
                <a:cs typeface="Century"/>
                <a:sym typeface="Century"/>
              </a:defRPr>
            </a:lvl3pPr>
            <a:lvl4pPr indent="0" lvl="3" marL="0" marR="0" rtl="0" algn="ctr">
              <a:spcBef>
                <a:spcPts val="0"/>
              </a:spcBef>
              <a:spcAft>
                <a:spcPts val="0"/>
              </a:spcAft>
              <a:buNone/>
              <a:defRPr sz="1400">
                <a:solidFill>
                  <a:schemeClr val="dk1"/>
                </a:solidFill>
                <a:latin typeface="Century"/>
                <a:ea typeface="Century"/>
                <a:cs typeface="Century"/>
                <a:sym typeface="Century"/>
              </a:defRPr>
            </a:lvl4pPr>
            <a:lvl5pPr indent="0" lvl="4" marL="0" marR="0" rtl="0" algn="ctr">
              <a:spcBef>
                <a:spcPts val="0"/>
              </a:spcBef>
              <a:spcAft>
                <a:spcPts val="0"/>
              </a:spcAft>
              <a:buNone/>
              <a:defRPr sz="1400">
                <a:solidFill>
                  <a:schemeClr val="dk1"/>
                </a:solidFill>
                <a:latin typeface="Century"/>
                <a:ea typeface="Century"/>
                <a:cs typeface="Century"/>
                <a:sym typeface="Century"/>
              </a:defRPr>
            </a:lvl5pPr>
            <a:lvl6pPr indent="0" lvl="5" marL="0" marR="0" rtl="0" algn="ctr">
              <a:spcBef>
                <a:spcPts val="0"/>
              </a:spcBef>
              <a:spcAft>
                <a:spcPts val="0"/>
              </a:spcAft>
              <a:buNone/>
              <a:defRPr sz="1400">
                <a:solidFill>
                  <a:schemeClr val="dk1"/>
                </a:solidFill>
                <a:latin typeface="Century"/>
                <a:ea typeface="Century"/>
                <a:cs typeface="Century"/>
                <a:sym typeface="Century"/>
              </a:defRPr>
            </a:lvl6pPr>
            <a:lvl7pPr indent="0" lvl="6" marL="0" marR="0" rtl="0" algn="ctr">
              <a:spcBef>
                <a:spcPts val="0"/>
              </a:spcBef>
              <a:spcAft>
                <a:spcPts val="0"/>
              </a:spcAft>
              <a:buNone/>
              <a:defRPr sz="1400">
                <a:solidFill>
                  <a:schemeClr val="dk1"/>
                </a:solidFill>
                <a:latin typeface="Century"/>
                <a:ea typeface="Century"/>
                <a:cs typeface="Century"/>
                <a:sym typeface="Century"/>
              </a:defRPr>
            </a:lvl7pPr>
            <a:lvl8pPr indent="0" lvl="7" marL="0" marR="0" rtl="0" algn="ctr">
              <a:spcBef>
                <a:spcPts val="0"/>
              </a:spcBef>
              <a:spcAft>
                <a:spcPts val="0"/>
              </a:spcAft>
              <a:buNone/>
              <a:defRPr sz="1400">
                <a:solidFill>
                  <a:schemeClr val="dk1"/>
                </a:solidFill>
                <a:latin typeface="Century"/>
                <a:ea typeface="Century"/>
                <a:cs typeface="Century"/>
                <a:sym typeface="Century"/>
              </a:defRPr>
            </a:lvl8pPr>
            <a:lvl9pPr indent="0" lvl="8" marL="0" marR="0" rtl="0" algn="ctr">
              <a:spcBef>
                <a:spcPts val="0"/>
              </a:spcBef>
              <a:spcAft>
                <a:spcPts val="0"/>
              </a:spcAft>
              <a:buNone/>
              <a:defRPr sz="1400">
                <a:solidFill>
                  <a:schemeClr val="dk1"/>
                </a:solidFill>
                <a:latin typeface="Century"/>
                <a:ea typeface="Century"/>
                <a:cs typeface="Century"/>
                <a:sym typeface="Century"/>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85" name="Shape 85"/>
        <p:cNvGrpSpPr/>
        <p:nvPr/>
      </p:nvGrpSpPr>
      <p:grpSpPr>
        <a:xfrm>
          <a:off x="0" y="0"/>
          <a:ext cx="0" cy="0"/>
          <a:chOff x="0" y="0"/>
          <a:chExt cx="0" cy="0"/>
        </a:xfrm>
      </p:grpSpPr>
      <p:sp>
        <p:nvSpPr>
          <p:cNvPr id="86" name="Google Shape;86;p18"/>
          <p:cNvSpPr/>
          <p:nvPr/>
        </p:nvSpPr>
        <p:spPr>
          <a:xfrm>
            <a:off x="0" y="685800"/>
            <a:ext cx="8153400" cy="57000"/>
          </a:xfrm>
          <a:prstGeom prst="homePlat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7" name="Google Shape;87;p18"/>
          <p:cNvSpPr txBox="1"/>
          <p:nvPr>
            <p:ph type="title"/>
          </p:nvPr>
        </p:nvSpPr>
        <p:spPr>
          <a:xfrm>
            <a:off x="0" y="57150"/>
            <a:ext cx="8229600" cy="857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sz="28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8" name="Google Shape;88;p18"/>
          <p:cNvSpPr txBox="1"/>
          <p:nvPr>
            <p:ph idx="1" type="body"/>
          </p:nvPr>
        </p:nvSpPr>
        <p:spPr>
          <a:xfrm>
            <a:off x="0" y="1028700"/>
            <a:ext cx="4038600" cy="3394500"/>
          </a:xfrm>
          <a:prstGeom prst="rect">
            <a:avLst/>
          </a:prstGeom>
          <a:noFill/>
          <a:ln>
            <a:noFill/>
          </a:ln>
        </p:spPr>
        <p:txBody>
          <a:bodyPr anchorCtr="0" anchor="t" bIns="45700" lIns="91425" spcFirstLastPara="1" rIns="91425" wrap="square" tIns="45700">
            <a:noAutofit/>
          </a:bodyPr>
          <a:lstStyle>
            <a:lvl1pPr indent="-406400" lvl="0" marL="457200" rtl="0" algn="l">
              <a:spcBef>
                <a:spcPts val="560"/>
              </a:spcBef>
              <a:spcAft>
                <a:spcPts val="0"/>
              </a:spcAft>
              <a:buClr>
                <a:schemeClr val="dk1"/>
              </a:buClr>
              <a:buSzPts val="2800"/>
              <a:buFont typeface="Century"/>
              <a:buChar char="•"/>
              <a:defRPr sz="2800"/>
            </a:lvl1pPr>
            <a:lvl2pPr indent="-381000" lvl="1" marL="914400" rtl="0" algn="l">
              <a:spcBef>
                <a:spcPts val="480"/>
              </a:spcBef>
              <a:spcAft>
                <a:spcPts val="0"/>
              </a:spcAft>
              <a:buClr>
                <a:schemeClr val="dk1"/>
              </a:buClr>
              <a:buSzPts val="2400"/>
              <a:buFont typeface="Century"/>
              <a:buChar char="–"/>
              <a:defRPr sz="2400"/>
            </a:lvl2pPr>
            <a:lvl3pPr indent="-355600" lvl="2" marL="1371600" rtl="0" algn="l">
              <a:spcBef>
                <a:spcPts val="400"/>
              </a:spcBef>
              <a:spcAft>
                <a:spcPts val="0"/>
              </a:spcAft>
              <a:buClr>
                <a:schemeClr val="dk1"/>
              </a:buClr>
              <a:buSzPts val="2000"/>
              <a:buFont typeface="Century"/>
              <a:buChar char="•"/>
              <a:defRPr sz="2000"/>
            </a:lvl3pPr>
            <a:lvl4pPr indent="-342900" lvl="3" marL="1828800" rtl="0" algn="l">
              <a:spcBef>
                <a:spcPts val="360"/>
              </a:spcBef>
              <a:spcAft>
                <a:spcPts val="0"/>
              </a:spcAft>
              <a:buClr>
                <a:schemeClr val="dk1"/>
              </a:buClr>
              <a:buSzPts val="1800"/>
              <a:buFont typeface="Century"/>
              <a:buChar char="–"/>
              <a:defRPr sz="1800"/>
            </a:lvl4pPr>
            <a:lvl5pPr indent="-342900" lvl="4" marL="2286000" rtl="0" algn="l">
              <a:spcBef>
                <a:spcPts val="360"/>
              </a:spcBef>
              <a:spcAft>
                <a:spcPts val="0"/>
              </a:spcAft>
              <a:buClr>
                <a:schemeClr val="dk1"/>
              </a:buClr>
              <a:buSzPts val="1800"/>
              <a:buFont typeface="Century"/>
              <a:buChar char="»"/>
              <a:defRPr sz="1800"/>
            </a:lvl5pPr>
            <a:lvl6pPr indent="-342900" lvl="5" marL="2743200" rtl="0" algn="l">
              <a:spcBef>
                <a:spcPts val="360"/>
              </a:spcBef>
              <a:spcAft>
                <a:spcPts val="0"/>
              </a:spcAft>
              <a:buClr>
                <a:schemeClr val="dk1"/>
              </a:buClr>
              <a:buSzPts val="1800"/>
              <a:buFont typeface="Arial"/>
              <a:buChar char="»"/>
              <a:defRPr sz="1800"/>
            </a:lvl6pPr>
            <a:lvl7pPr indent="-342900" lvl="6" marL="3200400" rtl="0" algn="l">
              <a:spcBef>
                <a:spcPts val="360"/>
              </a:spcBef>
              <a:spcAft>
                <a:spcPts val="0"/>
              </a:spcAft>
              <a:buClr>
                <a:schemeClr val="dk1"/>
              </a:buClr>
              <a:buSzPts val="1800"/>
              <a:buFont typeface="Arial"/>
              <a:buChar char="»"/>
              <a:defRPr sz="1800"/>
            </a:lvl7pPr>
            <a:lvl8pPr indent="-342900" lvl="7" marL="3657600" rtl="0" algn="l">
              <a:spcBef>
                <a:spcPts val="360"/>
              </a:spcBef>
              <a:spcAft>
                <a:spcPts val="0"/>
              </a:spcAft>
              <a:buClr>
                <a:schemeClr val="dk1"/>
              </a:buClr>
              <a:buSzPts val="1800"/>
              <a:buFont typeface="Arial"/>
              <a:buChar char="»"/>
              <a:defRPr sz="1800"/>
            </a:lvl8pPr>
            <a:lvl9pPr indent="-342900" lvl="8" marL="4114800" rtl="0" algn="l">
              <a:spcBef>
                <a:spcPts val="360"/>
              </a:spcBef>
              <a:spcAft>
                <a:spcPts val="0"/>
              </a:spcAft>
              <a:buClr>
                <a:schemeClr val="dk1"/>
              </a:buClr>
              <a:buSzPts val="1800"/>
              <a:buFont typeface="Arial"/>
              <a:buChar char="»"/>
              <a:defRPr sz="1800"/>
            </a:lvl9pPr>
          </a:lstStyle>
          <a:p/>
        </p:txBody>
      </p:sp>
      <p:sp>
        <p:nvSpPr>
          <p:cNvPr id="89" name="Google Shape;89;p18"/>
          <p:cNvSpPr txBox="1"/>
          <p:nvPr>
            <p:ph idx="2" type="body"/>
          </p:nvPr>
        </p:nvSpPr>
        <p:spPr>
          <a:xfrm>
            <a:off x="4343400" y="1028700"/>
            <a:ext cx="4038600" cy="3394500"/>
          </a:xfrm>
          <a:prstGeom prst="rect">
            <a:avLst/>
          </a:prstGeom>
          <a:noFill/>
          <a:ln>
            <a:noFill/>
          </a:ln>
        </p:spPr>
        <p:txBody>
          <a:bodyPr anchorCtr="0" anchor="t" bIns="45700" lIns="91425" spcFirstLastPara="1" rIns="91425" wrap="square" tIns="45700">
            <a:noAutofit/>
          </a:bodyPr>
          <a:lstStyle>
            <a:lvl1pPr indent="-406400" lvl="0" marL="457200" rtl="0" algn="l">
              <a:spcBef>
                <a:spcPts val="560"/>
              </a:spcBef>
              <a:spcAft>
                <a:spcPts val="0"/>
              </a:spcAft>
              <a:buClr>
                <a:schemeClr val="dk1"/>
              </a:buClr>
              <a:buSzPts val="2800"/>
              <a:buFont typeface="Century"/>
              <a:buChar char="•"/>
              <a:defRPr sz="2800"/>
            </a:lvl1pPr>
            <a:lvl2pPr indent="-381000" lvl="1" marL="914400" rtl="0" algn="l">
              <a:spcBef>
                <a:spcPts val="480"/>
              </a:spcBef>
              <a:spcAft>
                <a:spcPts val="0"/>
              </a:spcAft>
              <a:buClr>
                <a:schemeClr val="dk1"/>
              </a:buClr>
              <a:buSzPts val="2400"/>
              <a:buFont typeface="Century"/>
              <a:buChar char="–"/>
              <a:defRPr sz="2400"/>
            </a:lvl2pPr>
            <a:lvl3pPr indent="-355600" lvl="2" marL="1371600" rtl="0" algn="l">
              <a:spcBef>
                <a:spcPts val="400"/>
              </a:spcBef>
              <a:spcAft>
                <a:spcPts val="0"/>
              </a:spcAft>
              <a:buClr>
                <a:schemeClr val="dk1"/>
              </a:buClr>
              <a:buSzPts val="2000"/>
              <a:buFont typeface="Century"/>
              <a:buChar char="•"/>
              <a:defRPr sz="2000"/>
            </a:lvl3pPr>
            <a:lvl4pPr indent="-342900" lvl="3" marL="1828800" rtl="0" algn="l">
              <a:spcBef>
                <a:spcPts val="360"/>
              </a:spcBef>
              <a:spcAft>
                <a:spcPts val="0"/>
              </a:spcAft>
              <a:buClr>
                <a:schemeClr val="dk1"/>
              </a:buClr>
              <a:buSzPts val="1800"/>
              <a:buFont typeface="Century"/>
              <a:buChar char="–"/>
              <a:defRPr sz="1800"/>
            </a:lvl4pPr>
            <a:lvl5pPr indent="-342900" lvl="4" marL="2286000" rtl="0" algn="l">
              <a:spcBef>
                <a:spcPts val="360"/>
              </a:spcBef>
              <a:spcAft>
                <a:spcPts val="0"/>
              </a:spcAft>
              <a:buClr>
                <a:schemeClr val="dk1"/>
              </a:buClr>
              <a:buSzPts val="1800"/>
              <a:buFont typeface="Century"/>
              <a:buChar char="»"/>
              <a:defRPr sz="1800"/>
            </a:lvl5pPr>
            <a:lvl6pPr indent="-342900" lvl="5" marL="2743200" rtl="0" algn="l">
              <a:spcBef>
                <a:spcPts val="360"/>
              </a:spcBef>
              <a:spcAft>
                <a:spcPts val="0"/>
              </a:spcAft>
              <a:buClr>
                <a:schemeClr val="dk1"/>
              </a:buClr>
              <a:buSzPts val="1800"/>
              <a:buFont typeface="Arial"/>
              <a:buChar char="»"/>
              <a:defRPr sz="1800"/>
            </a:lvl6pPr>
            <a:lvl7pPr indent="-342900" lvl="6" marL="3200400" rtl="0" algn="l">
              <a:spcBef>
                <a:spcPts val="360"/>
              </a:spcBef>
              <a:spcAft>
                <a:spcPts val="0"/>
              </a:spcAft>
              <a:buClr>
                <a:schemeClr val="dk1"/>
              </a:buClr>
              <a:buSzPts val="1800"/>
              <a:buFont typeface="Arial"/>
              <a:buChar char="»"/>
              <a:defRPr sz="1800"/>
            </a:lvl7pPr>
            <a:lvl8pPr indent="-342900" lvl="7" marL="3657600" rtl="0" algn="l">
              <a:spcBef>
                <a:spcPts val="360"/>
              </a:spcBef>
              <a:spcAft>
                <a:spcPts val="0"/>
              </a:spcAft>
              <a:buClr>
                <a:schemeClr val="dk1"/>
              </a:buClr>
              <a:buSzPts val="1800"/>
              <a:buFont typeface="Arial"/>
              <a:buChar char="»"/>
              <a:defRPr sz="1800"/>
            </a:lvl8pPr>
            <a:lvl9pPr indent="-342900" lvl="8" marL="4114800" rtl="0" algn="l">
              <a:spcBef>
                <a:spcPts val="360"/>
              </a:spcBef>
              <a:spcAft>
                <a:spcPts val="0"/>
              </a:spcAft>
              <a:buClr>
                <a:schemeClr val="dk1"/>
              </a:buClr>
              <a:buSzPts val="1800"/>
              <a:buFont typeface="Arial"/>
              <a:buChar char="»"/>
              <a:defRPr sz="1800"/>
            </a:lvl9pPr>
          </a:lstStyle>
          <a:p/>
        </p:txBody>
      </p:sp>
      <p:sp>
        <p:nvSpPr>
          <p:cNvPr id="90" name="Google Shape;90;p18"/>
          <p:cNvSpPr txBox="1"/>
          <p:nvPr>
            <p:ph idx="10" type="dt"/>
          </p:nvPr>
        </p:nvSpPr>
        <p:spPr>
          <a:xfrm>
            <a:off x="457200" y="4683919"/>
            <a:ext cx="2133600" cy="357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1" name="Google Shape;91;p18"/>
          <p:cNvSpPr txBox="1"/>
          <p:nvPr>
            <p:ph idx="11" type="ftr"/>
          </p:nvPr>
        </p:nvSpPr>
        <p:spPr>
          <a:xfrm>
            <a:off x="3124200" y="4683919"/>
            <a:ext cx="2895600" cy="357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2" name="Google Shape;92;p18"/>
          <p:cNvSpPr txBox="1"/>
          <p:nvPr>
            <p:ph idx="12" type="sldNum"/>
          </p:nvPr>
        </p:nvSpPr>
        <p:spPr>
          <a:xfrm>
            <a:off x="6553200" y="4729163"/>
            <a:ext cx="2133600" cy="3570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spcAft>
                <a:spcPts val="0"/>
              </a:spcAft>
              <a:buNone/>
              <a:defRPr sz="1400">
                <a:solidFill>
                  <a:schemeClr val="dk1"/>
                </a:solidFill>
                <a:latin typeface="Century"/>
                <a:ea typeface="Century"/>
                <a:cs typeface="Century"/>
                <a:sym typeface="Century"/>
              </a:defRPr>
            </a:lvl1pPr>
            <a:lvl2pPr indent="0" lvl="1" marL="0" marR="0" rtl="0" algn="ctr">
              <a:spcBef>
                <a:spcPts val="0"/>
              </a:spcBef>
              <a:spcAft>
                <a:spcPts val="0"/>
              </a:spcAft>
              <a:buNone/>
              <a:defRPr sz="1400">
                <a:solidFill>
                  <a:schemeClr val="dk1"/>
                </a:solidFill>
                <a:latin typeface="Century"/>
                <a:ea typeface="Century"/>
                <a:cs typeface="Century"/>
                <a:sym typeface="Century"/>
              </a:defRPr>
            </a:lvl2pPr>
            <a:lvl3pPr indent="0" lvl="2" marL="0" marR="0" rtl="0" algn="ctr">
              <a:spcBef>
                <a:spcPts val="0"/>
              </a:spcBef>
              <a:spcAft>
                <a:spcPts val="0"/>
              </a:spcAft>
              <a:buNone/>
              <a:defRPr sz="1400">
                <a:solidFill>
                  <a:schemeClr val="dk1"/>
                </a:solidFill>
                <a:latin typeface="Century"/>
                <a:ea typeface="Century"/>
                <a:cs typeface="Century"/>
                <a:sym typeface="Century"/>
              </a:defRPr>
            </a:lvl3pPr>
            <a:lvl4pPr indent="0" lvl="3" marL="0" marR="0" rtl="0" algn="ctr">
              <a:spcBef>
                <a:spcPts val="0"/>
              </a:spcBef>
              <a:spcAft>
                <a:spcPts val="0"/>
              </a:spcAft>
              <a:buNone/>
              <a:defRPr sz="1400">
                <a:solidFill>
                  <a:schemeClr val="dk1"/>
                </a:solidFill>
                <a:latin typeface="Century"/>
                <a:ea typeface="Century"/>
                <a:cs typeface="Century"/>
                <a:sym typeface="Century"/>
              </a:defRPr>
            </a:lvl4pPr>
            <a:lvl5pPr indent="0" lvl="4" marL="0" marR="0" rtl="0" algn="ctr">
              <a:spcBef>
                <a:spcPts val="0"/>
              </a:spcBef>
              <a:spcAft>
                <a:spcPts val="0"/>
              </a:spcAft>
              <a:buNone/>
              <a:defRPr sz="1400">
                <a:solidFill>
                  <a:schemeClr val="dk1"/>
                </a:solidFill>
                <a:latin typeface="Century"/>
                <a:ea typeface="Century"/>
                <a:cs typeface="Century"/>
                <a:sym typeface="Century"/>
              </a:defRPr>
            </a:lvl5pPr>
            <a:lvl6pPr indent="0" lvl="5" marL="0" marR="0" rtl="0" algn="ctr">
              <a:spcBef>
                <a:spcPts val="0"/>
              </a:spcBef>
              <a:spcAft>
                <a:spcPts val="0"/>
              </a:spcAft>
              <a:buNone/>
              <a:defRPr sz="1400">
                <a:solidFill>
                  <a:schemeClr val="dk1"/>
                </a:solidFill>
                <a:latin typeface="Century"/>
                <a:ea typeface="Century"/>
                <a:cs typeface="Century"/>
                <a:sym typeface="Century"/>
              </a:defRPr>
            </a:lvl6pPr>
            <a:lvl7pPr indent="0" lvl="6" marL="0" marR="0" rtl="0" algn="ctr">
              <a:spcBef>
                <a:spcPts val="0"/>
              </a:spcBef>
              <a:spcAft>
                <a:spcPts val="0"/>
              </a:spcAft>
              <a:buNone/>
              <a:defRPr sz="1400">
                <a:solidFill>
                  <a:schemeClr val="dk1"/>
                </a:solidFill>
                <a:latin typeface="Century"/>
                <a:ea typeface="Century"/>
                <a:cs typeface="Century"/>
                <a:sym typeface="Century"/>
              </a:defRPr>
            </a:lvl7pPr>
            <a:lvl8pPr indent="0" lvl="7" marL="0" marR="0" rtl="0" algn="ctr">
              <a:spcBef>
                <a:spcPts val="0"/>
              </a:spcBef>
              <a:spcAft>
                <a:spcPts val="0"/>
              </a:spcAft>
              <a:buNone/>
              <a:defRPr sz="1400">
                <a:solidFill>
                  <a:schemeClr val="dk1"/>
                </a:solidFill>
                <a:latin typeface="Century"/>
                <a:ea typeface="Century"/>
                <a:cs typeface="Century"/>
                <a:sym typeface="Century"/>
              </a:defRPr>
            </a:lvl8pPr>
            <a:lvl9pPr indent="0" lvl="8" marL="0" marR="0" rtl="0" algn="ctr">
              <a:spcBef>
                <a:spcPts val="0"/>
              </a:spcBef>
              <a:spcAft>
                <a:spcPts val="0"/>
              </a:spcAft>
              <a:buNone/>
              <a:defRPr sz="1400">
                <a:solidFill>
                  <a:schemeClr val="dk1"/>
                </a:solidFill>
                <a:latin typeface="Century"/>
                <a:ea typeface="Century"/>
                <a:cs typeface="Century"/>
                <a:sym typeface="Century"/>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93" name="Shape 93"/>
        <p:cNvGrpSpPr/>
        <p:nvPr/>
      </p:nvGrpSpPr>
      <p:grpSpPr>
        <a:xfrm>
          <a:off x="0" y="0"/>
          <a:ext cx="0" cy="0"/>
          <a:chOff x="0" y="0"/>
          <a:chExt cx="0" cy="0"/>
        </a:xfrm>
      </p:grpSpPr>
      <p:sp>
        <p:nvSpPr>
          <p:cNvPr id="94" name="Google Shape;94;p19"/>
          <p:cNvSpPr/>
          <p:nvPr/>
        </p:nvSpPr>
        <p:spPr>
          <a:xfrm>
            <a:off x="0" y="685800"/>
            <a:ext cx="8153400" cy="57000"/>
          </a:xfrm>
          <a:prstGeom prst="homePlat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5" name="Google Shape;95;p19"/>
          <p:cNvSpPr txBox="1"/>
          <p:nvPr>
            <p:ph type="title"/>
          </p:nvPr>
        </p:nvSpPr>
        <p:spPr>
          <a:xfrm>
            <a:off x="0" y="57150"/>
            <a:ext cx="8229600" cy="857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sz="28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6" name="Google Shape;96;p19"/>
          <p:cNvSpPr txBox="1"/>
          <p:nvPr>
            <p:ph idx="1" type="body"/>
          </p:nvPr>
        </p:nvSpPr>
        <p:spPr>
          <a:xfrm>
            <a:off x="457200" y="1151335"/>
            <a:ext cx="4040100" cy="480000"/>
          </a:xfrm>
          <a:prstGeom prst="rect">
            <a:avLst/>
          </a:prstGeom>
          <a:noFill/>
          <a:ln>
            <a:noFill/>
          </a:ln>
        </p:spPr>
        <p:txBody>
          <a:bodyPr anchorCtr="0" anchor="b" bIns="45700" lIns="91425" spcFirstLastPara="1" rIns="91425" wrap="square" tIns="45700">
            <a:noAutofit/>
          </a:bodyPr>
          <a:lstStyle>
            <a:lvl1pPr indent="-228600" lvl="0" marL="457200" rtl="0" algn="l">
              <a:spcBef>
                <a:spcPts val="480"/>
              </a:spcBef>
              <a:spcAft>
                <a:spcPts val="0"/>
              </a:spcAft>
              <a:buClr>
                <a:schemeClr val="dk1"/>
              </a:buClr>
              <a:buSzPts val="2400"/>
              <a:buFont typeface="Century"/>
              <a:buNone/>
              <a:defRPr b="1" sz="2400"/>
            </a:lvl1pPr>
            <a:lvl2pPr indent="-228600" lvl="1" marL="914400" rtl="0" algn="l">
              <a:spcBef>
                <a:spcPts val="400"/>
              </a:spcBef>
              <a:spcAft>
                <a:spcPts val="0"/>
              </a:spcAft>
              <a:buClr>
                <a:schemeClr val="dk1"/>
              </a:buClr>
              <a:buSzPts val="2000"/>
              <a:buFont typeface="Century"/>
              <a:buNone/>
              <a:defRPr b="1" sz="2000"/>
            </a:lvl2pPr>
            <a:lvl3pPr indent="-228600" lvl="2" marL="1371600" rtl="0" algn="l">
              <a:spcBef>
                <a:spcPts val="360"/>
              </a:spcBef>
              <a:spcAft>
                <a:spcPts val="0"/>
              </a:spcAft>
              <a:buClr>
                <a:schemeClr val="dk1"/>
              </a:buClr>
              <a:buSzPts val="1800"/>
              <a:buFont typeface="Century"/>
              <a:buNone/>
              <a:defRPr b="1" sz="1800"/>
            </a:lvl3pPr>
            <a:lvl4pPr indent="-228600" lvl="3" marL="1828800" rtl="0" algn="l">
              <a:spcBef>
                <a:spcPts val="320"/>
              </a:spcBef>
              <a:spcAft>
                <a:spcPts val="0"/>
              </a:spcAft>
              <a:buClr>
                <a:schemeClr val="dk1"/>
              </a:buClr>
              <a:buSzPts val="1600"/>
              <a:buFont typeface="Century"/>
              <a:buNone/>
              <a:defRPr b="1" sz="1600"/>
            </a:lvl4pPr>
            <a:lvl5pPr indent="-228600" lvl="4" marL="2286000" rtl="0" algn="l">
              <a:spcBef>
                <a:spcPts val="320"/>
              </a:spcBef>
              <a:spcAft>
                <a:spcPts val="0"/>
              </a:spcAft>
              <a:buClr>
                <a:schemeClr val="dk1"/>
              </a:buClr>
              <a:buSzPts val="1600"/>
              <a:buFont typeface="Century"/>
              <a:buNone/>
              <a:defRPr b="1" sz="1600"/>
            </a:lvl5pPr>
            <a:lvl6pPr indent="-228600" lvl="5" marL="2743200" rtl="0" algn="l">
              <a:spcBef>
                <a:spcPts val="320"/>
              </a:spcBef>
              <a:spcAft>
                <a:spcPts val="0"/>
              </a:spcAft>
              <a:buClr>
                <a:schemeClr val="dk1"/>
              </a:buClr>
              <a:buSzPts val="1600"/>
              <a:buFont typeface="Arial"/>
              <a:buNone/>
              <a:defRPr b="1" sz="1600"/>
            </a:lvl6pPr>
            <a:lvl7pPr indent="-228600" lvl="6" marL="3200400" rtl="0" algn="l">
              <a:spcBef>
                <a:spcPts val="320"/>
              </a:spcBef>
              <a:spcAft>
                <a:spcPts val="0"/>
              </a:spcAft>
              <a:buClr>
                <a:schemeClr val="dk1"/>
              </a:buClr>
              <a:buSzPts val="1600"/>
              <a:buFont typeface="Arial"/>
              <a:buNone/>
              <a:defRPr b="1" sz="1600"/>
            </a:lvl7pPr>
            <a:lvl8pPr indent="-228600" lvl="7" marL="3657600" rtl="0" algn="l">
              <a:spcBef>
                <a:spcPts val="320"/>
              </a:spcBef>
              <a:spcAft>
                <a:spcPts val="0"/>
              </a:spcAft>
              <a:buClr>
                <a:schemeClr val="dk1"/>
              </a:buClr>
              <a:buSzPts val="1600"/>
              <a:buFont typeface="Arial"/>
              <a:buNone/>
              <a:defRPr b="1" sz="1600"/>
            </a:lvl8pPr>
            <a:lvl9pPr indent="-228600" lvl="8" marL="4114800" rtl="0" algn="l">
              <a:spcBef>
                <a:spcPts val="320"/>
              </a:spcBef>
              <a:spcAft>
                <a:spcPts val="0"/>
              </a:spcAft>
              <a:buClr>
                <a:schemeClr val="dk1"/>
              </a:buClr>
              <a:buSzPts val="1600"/>
              <a:buFont typeface="Arial"/>
              <a:buNone/>
              <a:defRPr b="1" sz="1600"/>
            </a:lvl9pPr>
          </a:lstStyle>
          <a:p/>
        </p:txBody>
      </p:sp>
      <p:sp>
        <p:nvSpPr>
          <p:cNvPr id="97" name="Google Shape;97;p19"/>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rtl="0" algn="l">
              <a:spcBef>
                <a:spcPts val="480"/>
              </a:spcBef>
              <a:spcAft>
                <a:spcPts val="0"/>
              </a:spcAft>
              <a:buClr>
                <a:schemeClr val="dk1"/>
              </a:buClr>
              <a:buSzPts val="2400"/>
              <a:buFont typeface="Century"/>
              <a:buChar char="•"/>
              <a:defRPr sz="2400"/>
            </a:lvl1pPr>
            <a:lvl2pPr indent="-355600" lvl="1" marL="914400" rtl="0" algn="l">
              <a:spcBef>
                <a:spcPts val="400"/>
              </a:spcBef>
              <a:spcAft>
                <a:spcPts val="0"/>
              </a:spcAft>
              <a:buClr>
                <a:schemeClr val="dk1"/>
              </a:buClr>
              <a:buSzPts val="2000"/>
              <a:buFont typeface="Century"/>
              <a:buChar char="–"/>
              <a:defRPr sz="2000"/>
            </a:lvl2pPr>
            <a:lvl3pPr indent="-342900" lvl="2" marL="1371600" rtl="0" algn="l">
              <a:spcBef>
                <a:spcPts val="360"/>
              </a:spcBef>
              <a:spcAft>
                <a:spcPts val="0"/>
              </a:spcAft>
              <a:buClr>
                <a:schemeClr val="dk1"/>
              </a:buClr>
              <a:buSzPts val="1800"/>
              <a:buFont typeface="Century"/>
              <a:buChar char="•"/>
              <a:defRPr sz="1800"/>
            </a:lvl3pPr>
            <a:lvl4pPr indent="-330200" lvl="3" marL="1828800" rtl="0" algn="l">
              <a:spcBef>
                <a:spcPts val="320"/>
              </a:spcBef>
              <a:spcAft>
                <a:spcPts val="0"/>
              </a:spcAft>
              <a:buClr>
                <a:schemeClr val="dk1"/>
              </a:buClr>
              <a:buSzPts val="1600"/>
              <a:buFont typeface="Century"/>
              <a:buChar char="–"/>
              <a:defRPr sz="1600"/>
            </a:lvl4pPr>
            <a:lvl5pPr indent="-330200" lvl="4" marL="2286000" rtl="0" algn="l">
              <a:spcBef>
                <a:spcPts val="320"/>
              </a:spcBef>
              <a:spcAft>
                <a:spcPts val="0"/>
              </a:spcAft>
              <a:buClr>
                <a:schemeClr val="dk1"/>
              </a:buClr>
              <a:buSzPts val="1600"/>
              <a:buFont typeface="Century"/>
              <a:buChar char="»"/>
              <a:defRPr sz="1600"/>
            </a:lvl5pPr>
            <a:lvl6pPr indent="-330200" lvl="5" marL="2743200" rtl="0" algn="l">
              <a:spcBef>
                <a:spcPts val="320"/>
              </a:spcBef>
              <a:spcAft>
                <a:spcPts val="0"/>
              </a:spcAft>
              <a:buClr>
                <a:schemeClr val="dk1"/>
              </a:buClr>
              <a:buSzPts val="1600"/>
              <a:buFont typeface="Arial"/>
              <a:buChar char="»"/>
              <a:defRPr sz="1600"/>
            </a:lvl6pPr>
            <a:lvl7pPr indent="-330200" lvl="6" marL="3200400" rtl="0" algn="l">
              <a:spcBef>
                <a:spcPts val="320"/>
              </a:spcBef>
              <a:spcAft>
                <a:spcPts val="0"/>
              </a:spcAft>
              <a:buClr>
                <a:schemeClr val="dk1"/>
              </a:buClr>
              <a:buSzPts val="1600"/>
              <a:buFont typeface="Arial"/>
              <a:buChar char="»"/>
              <a:defRPr sz="1600"/>
            </a:lvl7pPr>
            <a:lvl8pPr indent="-330200" lvl="7" marL="3657600" rtl="0" algn="l">
              <a:spcBef>
                <a:spcPts val="320"/>
              </a:spcBef>
              <a:spcAft>
                <a:spcPts val="0"/>
              </a:spcAft>
              <a:buClr>
                <a:schemeClr val="dk1"/>
              </a:buClr>
              <a:buSzPts val="1600"/>
              <a:buFont typeface="Arial"/>
              <a:buChar char="»"/>
              <a:defRPr sz="1600"/>
            </a:lvl8pPr>
            <a:lvl9pPr indent="-330200" lvl="8" marL="4114800" rtl="0" algn="l">
              <a:spcBef>
                <a:spcPts val="320"/>
              </a:spcBef>
              <a:spcAft>
                <a:spcPts val="0"/>
              </a:spcAft>
              <a:buClr>
                <a:schemeClr val="dk1"/>
              </a:buClr>
              <a:buSzPts val="1600"/>
              <a:buFont typeface="Arial"/>
              <a:buChar char="»"/>
              <a:defRPr sz="1600"/>
            </a:lvl9pPr>
          </a:lstStyle>
          <a:p/>
        </p:txBody>
      </p:sp>
      <p:sp>
        <p:nvSpPr>
          <p:cNvPr id="98" name="Google Shape;98;p19"/>
          <p:cNvSpPr txBox="1"/>
          <p:nvPr>
            <p:ph idx="3" type="body"/>
          </p:nvPr>
        </p:nvSpPr>
        <p:spPr>
          <a:xfrm>
            <a:off x="4645025" y="1151335"/>
            <a:ext cx="4041900" cy="480000"/>
          </a:xfrm>
          <a:prstGeom prst="rect">
            <a:avLst/>
          </a:prstGeom>
          <a:noFill/>
          <a:ln>
            <a:noFill/>
          </a:ln>
        </p:spPr>
        <p:txBody>
          <a:bodyPr anchorCtr="0" anchor="b" bIns="45700" lIns="91425" spcFirstLastPara="1" rIns="91425" wrap="square" tIns="45700">
            <a:noAutofit/>
          </a:bodyPr>
          <a:lstStyle>
            <a:lvl1pPr indent="-228600" lvl="0" marL="457200" rtl="0" algn="l">
              <a:spcBef>
                <a:spcPts val="480"/>
              </a:spcBef>
              <a:spcAft>
                <a:spcPts val="0"/>
              </a:spcAft>
              <a:buClr>
                <a:schemeClr val="dk1"/>
              </a:buClr>
              <a:buSzPts val="2400"/>
              <a:buFont typeface="Century"/>
              <a:buNone/>
              <a:defRPr b="1" sz="2400"/>
            </a:lvl1pPr>
            <a:lvl2pPr indent="-228600" lvl="1" marL="914400" rtl="0" algn="l">
              <a:spcBef>
                <a:spcPts val="400"/>
              </a:spcBef>
              <a:spcAft>
                <a:spcPts val="0"/>
              </a:spcAft>
              <a:buClr>
                <a:schemeClr val="dk1"/>
              </a:buClr>
              <a:buSzPts val="2000"/>
              <a:buFont typeface="Century"/>
              <a:buNone/>
              <a:defRPr b="1" sz="2000"/>
            </a:lvl2pPr>
            <a:lvl3pPr indent="-228600" lvl="2" marL="1371600" rtl="0" algn="l">
              <a:spcBef>
                <a:spcPts val="360"/>
              </a:spcBef>
              <a:spcAft>
                <a:spcPts val="0"/>
              </a:spcAft>
              <a:buClr>
                <a:schemeClr val="dk1"/>
              </a:buClr>
              <a:buSzPts val="1800"/>
              <a:buFont typeface="Century"/>
              <a:buNone/>
              <a:defRPr b="1" sz="1800"/>
            </a:lvl3pPr>
            <a:lvl4pPr indent="-228600" lvl="3" marL="1828800" rtl="0" algn="l">
              <a:spcBef>
                <a:spcPts val="320"/>
              </a:spcBef>
              <a:spcAft>
                <a:spcPts val="0"/>
              </a:spcAft>
              <a:buClr>
                <a:schemeClr val="dk1"/>
              </a:buClr>
              <a:buSzPts val="1600"/>
              <a:buFont typeface="Century"/>
              <a:buNone/>
              <a:defRPr b="1" sz="1600"/>
            </a:lvl4pPr>
            <a:lvl5pPr indent="-228600" lvl="4" marL="2286000" rtl="0" algn="l">
              <a:spcBef>
                <a:spcPts val="320"/>
              </a:spcBef>
              <a:spcAft>
                <a:spcPts val="0"/>
              </a:spcAft>
              <a:buClr>
                <a:schemeClr val="dk1"/>
              </a:buClr>
              <a:buSzPts val="1600"/>
              <a:buFont typeface="Century"/>
              <a:buNone/>
              <a:defRPr b="1" sz="1600"/>
            </a:lvl5pPr>
            <a:lvl6pPr indent="-228600" lvl="5" marL="2743200" rtl="0" algn="l">
              <a:spcBef>
                <a:spcPts val="320"/>
              </a:spcBef>
              <a:spcAft>
                <a:spcPts val="0"/>
              </a:spcAft>
              <a:buClr>
                <a:schemeClr val="dk1"/>
              </a:buClr>
              <a:buSzPts val="1600"/>
              <a:buFont typeface="Arial"/>
              <a:buNone/>
              <a:defRPr b="1" sz="1600"/>
            </a:lvl6pPr>
            <a:lvl7pPr indent="-228600" lvl="6" marL="3200400" rtl="0" algn="l">
              <a:spcBef>
                <a:spcPts val="320"/>
              </a:spcBef>
              <a:spcAft>
                <a:spcPts val="0"/>
              </a:spcAft>
              <a:buClr>
                <a:schemeClr val="dk1"/>
              </a:buClr>
              <a:buSzPts val="1600"/>
              <a:buFont typeface="Arial"/>
              <a:buNone/>
              <a:defRPr b="1" sz="1600"/>
            </a:lvl7pPr>
            <a:lvl8pPr indent="-228600" lvl="7" marL="3657600" rtl="0" algn="l">
              <a:spcBef>
                <a:spcPts val="320"/>
              </a:spcBef>
              <a:spcAft>
                <a:spcPts val="0"/>
              </a:spcAft>
              <a:buClr>
                <a:schemeClr val="dk1"/>
              </a:buClr>
              <a:buSzPts val="1600"/>
              <a:buFont typeface="Arial"/>
              <a:buNone/>
              <a:defRPr b="1" sz="1600"/>
            </a:lvl8pPr>
            <a:lvl9pPr indent="-228600" lvl="8" marL="4114800" rtl="0" algn="l">
              <a:spcBef>
                <a:spcPts val="320"/>
              </a:spcBef>
              <a:spcAft>
                <a:spcPts val="0"/>
              </a:spcAft>
              <a:buClr>
                <a:schemeClr val="dk1"/>
              </a:buClr>
              <a:buSzPts val="1600"/>
              <a:buFont typeface="Arial"/>
              <a:buNone/>
              <a:defRPr b="1" sz="1600"/>
            </a:lvl9pPr>
          </a:lstStyle>
          <a:p/>
        </p:txBody>
      </p:sp>
      <p:sp>
        <p:nvSpPr>
          <p:cNvPr id="99" name="Google Shape;99;p19"/>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rtl="0" algn="l">
              <a:spcBef>
                <a:spcPts val="480"/>
              </a:spcBef>
              <a:spcAft>
                <a:spcPts val="0"/>
              </a:spcAft>
              <a:buClr>
                <a:schemeClr val="dk1"/>
              </a:buClr>
              <a:buSzPts val="2400"/>
              <a:buFont typeface="Century"/>
              <a:buChar char="•"/>
              <a:defRPr sz="2400"/>
            </a:lvl1pPr>
            <a:lvl2pPr indent="-355600" lvl="1" marL="914400" rtl="0" algn="l">
              <a:spcBef>
                <a:spcPts val="400"/>
              </a:spcBef>
              <a:spcAft>
                <a:spcPts val="0"/>
              </a:spcAft>
              <a:buClr>
                <a:schemeClr val="dk1"/>
              </a:buClr>
              <a:buSzPts val="2000"/>
              <a:buFont typeface="Century"/>
              <a:buChar char="–"/>
              <a:defRPr sz="2000"/>
            </a:lvl2pPr>
            <a:lvl3pPr indent="-342900" lvl="2" marL="1371600" rtl="0" algn="l">
              <a:spcBef>
                <a:spcPts val="360"/>
              </a:spcBef>
              <a:spcAft>
                <a:spcPts val="0"/>
              </a:spcAft>
              <a:buClr>
                <a:schemeClr val="dk1"/>
              </a:buClr>
              <a:buSzPts val="1800"/>
              <a:buFont typeface="Century"/>
              <a:buChar char="•"/>
              <a:defRPr sz="1800"/>
            </a:lvl3pPr>
            <a:lvl4pPr indent="-330200" lvl="3" marL="1828800" rtl="0" algn="l">
              <a:spcBef>
                <a:spcPts val="320"/>
              </a:spcBef>
              <a:spcAft>
                <a:spcPts val="0"/>
              </a:spcAft>
              <a:buClr>
                <a:schemeClr val="dk1"/>
              </a:buClr>
              <a:buSzPts val="1600"/>
              <a:buFont typeface="Century"/>
              <a:buChar char="–"/>
              <a:defRPr sz="1600"/>
            </a:lvl4pPr>
            <a:lvl5pPr indent="-330200" lvl="4" marL="2286000" rtl="0" algn="l">
              <a:spcBef>
                <a:spcPts val="320"/>
              </a:spcBef>
              <a:spcAft>
                <a:spcPts val="0"/>
              </a:spcAft>
              <a:buClr>
                <a:schemeClr val="dk1"/>
              </a:buClr>
              <a:buSzPts val="1600"/>
              <a:buFont typeface="Century"/>
              <a:buChar char="»"/>
              <a:defRPr sz="1600"/>
            </a:lvl5pPr>
            <a:lvl6pPr indent="-330200" lvl="5" marL="2743200" rtl="0" algn="l">
              <a:spcBef>
                <a:spcPts val="320"/>
              </a:spcBef>
              <a:spcAft>
                <a:spcPts val="0"/>
              </a:spcAft>
              <a:buClr>
                <a:schemeClr val="dk1"/>
              </a:buClr>
              <a:buSzPts val="1600"/>
              <a:buFont typeface="Arial"/>
              <a:buChar char="»"/>
              <a:defRPr sz="1600"/>
            </a:lvl6pPr>
            <a:lvl7pPr indent="-330200" lvl="6" marL="3200400" rtl="0" algn="l">
              <a:spcBef>
                <a:spcPts val="320"/>
              </a:spcBef>
              <a:spcAft>
                <a:spcPts val="0"/>
              </a:spcAft>
              <a:buClr>
                <a:schemeClr val="dk1"/>
              </a:buClr>
              <a:buSzPts val="1600"/>
              <a:buFont typeface="Arial"/>
              <a:buChar char="»"/>
              <a:defRPr sz="1600"/>
            </a:lvl7pPr>
            <a:lvl8pPr indent="-330200" lvl="7" marL="3657600" rtl="0" algn="l">
              <a:spcBef>
                <a:spcPts val="320"/>
              </a:spcBef>
              <a:spcAft>
                <a:spcPts val="0"/>
              </a:spcAft>
              <a:buClr>
                <a:schemeClr val="dk1"/>
              </a:buClr>
              <a:buSzPts val="1600"/>
              <a:buFont typeface="Arial"/>
              <a:buChar char="»"/>
              <a:defRPr sz="1600"/>
            </a:lvl8pPr>
            <a:lvl9pPr indent="-330200" lvl="8" marL="4114800" rtl="0" algn="l">
              <a:spcBef>
                <a:spcPts val="320"/>
              </a:spcBef>
              <a:spcAft>
                <a:spcPts val="0"/>
              </a:spcAft>
              <a:buClr>
                <a:schemeClr val="dk1"/>
              </a:buClr>
              <a:buSzPts val="1600"/>
              <a:buFont typeface="Arial"/>
              <a:buChar char="»"/>
              <a:defRPr sz="1600"/>
            </a:lvl9pPr>
          </a:lstStyle>
          <a:p/>
        </p:txBody>
      </p:sp>
      <p:sp>
        <p:nvSpPr>
          <p:cNvPr id="100" name="Google Shape;100;p19"/>
          <p:cNvSpPr txBox="1"/>
          <p:nvPr>
            <p:ph idx="10" type="dt"/>
          </p:nvPr>
        </p:nvSpPr>
        <p:spPr>
          <a:xfrm>
            <a:off x="457200" y="4683919"/>
            <a:ext cx="2133600" cy="357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 name="Google Shape;101;p19"/>
          <p:cNvSpPr txBox="1"/>
          <p:nvPr>
            <p:ph idx="11" type="ftr"/>
          </p:nvPr>
        </p:nvSpPr>
        <p:spPr>
          <a:xfrm>
            <a:off x="3124200" y="4683919"/>
            <a:ext cx="2895600" cy="357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2" name="Google Shape;102;p19"/>
          <p:cNvSpPr txBox="1"/>
          <p:nvPr>
            <p:ph idx="12" type="sldNum"/>
          </p:nvPr>
        </p:nvSpPr>
        <p:spPr>
          <a:xfrm>
            <a:off x="6553200" y="4729163"/>
            <a:ext cx="2133600" cy="3570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spcAft>
                <a:spcPts val="0"/>
              </a:spcAft>
              <a:buNone/>
              <a:defRPr sz="1400">
                <a:solidFill>
                  <a:schemeClr val="dk1"/>
                </a:solidFill>
                <a:latin typeface="Century"/>
                <a:ea typeface="Century"/>
                <a:cs typeface="Century"/>
                <a:sym typeface="Century"/>
              </a:defRPr>
            </a:lvl1pPr>
            <a:lvl2pPr indent="0" lvl="1" marL="0" marR="0" rtl="0" algn="ctr">
              <a:spcBef>
                <a:spcPts val="0"/>
              </a:spcBef>
              <a:spcAft>
                <a:spcPts val="0"/>
              </a:spcAft>
              <a:buNone/>
              <a:defRPr sz="1400">
                <a:solidFill>
                  <a:schemeClr val="dk1"/>
                </a:solidFill>
                <a:latin typeface="Century"/>
                <a:ea typeface="Century"/>
                <a:cs typeface="Century"/>
                <a:sym typeface="Century"/>
              </a:defRPr>
            </a:lvl2pPr>
            <a:lvl3pPr indent="0" lvl="2" marL="0" marR="0" rtl="0" algn="ctr">
              <a:spcBef>
                <a:spcPts val="0"/>
              </a:spcBef>
              <a:spcAft>
                <a:spcPts val="0"/>
              </a:spcAft>
              <a:buNone/>
              <a:defRPr sz="1400">
                <a:solidFill>
                  <a:schemeClr val="dk1"/>
                </a:solidFill>
                <a:latin typeface="Century"/>
                <a:ea typeface="Century"/>
                <a:cs typeface="Century"/>
                <a:sym typeface="Century"/>
              </a:defRPr>
            </a:lvl3pPr>
            <a:lvl4pPr indent="0" lvl="3" marL="0" marR="0" rtl="0" algn="ctr">
              <a:spcBef>
                <a:spcPts val="0"/>
              </a:spcBef>
              <a:spcAft>
                <a:spcPts val="0"/>
              </a:spcAft>
              <a:buNone/>
              <a:defRPr sz="1400">
                <a:solidFill>
                  <a:schemeClr val="dk1"/>
                </a:solidFill>
                <a:latin typeface="Century"/>
                <a:ea typeface="Century"/>
                <a:cs typeface="Century"/>
                <a:sym typeface="Century"/>
              </a:defRPr>
            </a:lvl4pPr>
            <a:lvl5pPr indent="0" lvl="4" marL="0" marR="0" rtl="0" algn="ctr">
              <a:spcBef>
                <a:spcPts val="0"/>
              </a:spcBef>
              <a:spcAft>
                <a:spcPts val="0"/>
              </a:spcAft>
              <a:buNone/>
              <a:defRPr sz="1400">
                <a:solidFill>
                  <a:schemeClr val="dk1"/>
                </a:solidFill>
                <a:latin typeface="Century"/>
                <a:ea typeface="Century"/>
                <a:cs typeface="Century"/>
                <a:sym typeface="Century"/>
              </a:defRPr>
            </a:lvl5pPr>
            <a:lvl6pPr indent="0" lvl="5" marL="0" marR="0" rtl="0" algn="ctr">
              <a:spcBef>
                <a:spcPts val="0"/>
              </a:spcBef>
              <a:spcAft>
                <a:spcPts val="0"/>
              </a:spcAft>
              <a:buNone/>
              <a:defRPr sz="1400">
                <a:solidFill>
                  <a:schemeClr val="dk1"/>
                </a:solidFill>
                <a:latin typeface="Century"/>
                <a:ea typeface="Century"/>
                <a:cs typeface="Century"/>
                <a:sym typeface="Century"/>
              </a:defRPr>
            </a:lvl6pPr>
            <a:lvl7pPr indent="0" lvl="6" marL="0" marR="0" rtl="0" algn="ctr">
              <a:spcBef>
                <a:spcPts val="0"/>
              </a:spcBef>
              <a:spcAft>
                <a:spcPts val="0"/>
              </a:spcAft>
              <a:buNone/>
              <a:defRPr sz="1400">
                <a:solidFill>
                  <a:schemeClr val="dk1"/>
                </a:solidFill>
                <a:latin typeface="Century"/>
                <a:ea typeface="Century"/>
                <a:cs typeface="Century"/>
                <a:sym typeface="Century"/>
              </a:defRPr>
            </a:lvl7pPr>
            <a:lvl8pPr indent="0" lvl="7" marL="0" marR="0" rtl="0" algn="ctr">
              <a:spcBef>
                <a:spcPts val="0"/>
              </a:spcBef>
              <a:spcAft>
                <a:spcPts val="0"/>
              </a:spcAft>
              <a:buNone/>
              <a:defRPr sz="1400">
                <a:solidFill>
                  <a:schemeClr val="dk1"/>
                </a:solidFill>
                <a:latin typeface="Century"/>
                <a:ea typeface="Century"/>
                <a:cs typeface="Century"/>
                <a:sym typeface="Century"/>
              </a:defRPr>
            </a:lvl8pPr>
            <a:lvl9pPr indent="0" lvl="8" marL="0" marR="0" rtl="0" algn="ctr">
              <a:spcBef>
                <a:spcPts val="0"/>
              </a:spcBef>
              <a:spcAft>
                <a:spcPts val="0"/>
              </a:spcAft>
              <a:buNone/>
              <a:defRPr sz="1400">
                <a:solidFill>
                  <a:schemeClr val="dk1"/>
                </a:solidFill>
                <a:latin typeface="Century"/>
                <a:ea typeface="Century"/>
                <a:cs typeface="Century"/>
                <a:sym typeface="Century"/>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03" name="Shape 103"/>
        <p:cNvGrpSpPr/>
        <p:nvPr/>
      </p:nvGrpSpPr>
      <p:grpSpPr>
        <a:xfrm>
          <a:off x="0" y="0"/>
          <a:ext cx="0" cy="0"/>
          <a:chOff x="0" y="0"/>
          <a:chExt cx="0" cy="0"/>
        </a:xfrm>
      </p:grpSpPr>
      <p:sp>
        <p:nvSpPr>
          <p:cNvPr id="104" name="Google Shape;104;p20"/>
          <p:cNvSpPr/>
          <p:nvPr/>
        </p:nvSpPr>
        <p:spPr>
          <a:xfrm>
            <a:off x="0" y="685800"/>
            <a:ext cx="8153400" cy="57000"/>
          </a:xfrm>
          <a:prstGeom prst="homePlat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5" name="Google Shape;105;p20"/>
          <p:cNvSpPr txBox="1"/>
          <p:nvPr>
            <p:ph type="title"/>
          </p:nvPr>
        </p:nvSpPr>
        <p:spPr>
          <a:xfrm>
            <a:off x="0" y="57150"/>
            <a:ext cx="8229600" cy="857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sz="28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6" name="Google Shape;106;p20"/>
          <p:cNvSpPr txBox="1"/>
          <p:nvPr>
            <p:ph idx="10" type="dt"/>
          </p:nvPr>
        </p:nvSpPr>
        <p:spPr>
          <a:xfrm>
            <a:off x="457200" y="4683919"/>
            <a:ext cx="2133600" cy="357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7" name="Google Shape;107;p20"/>
          <p:cNvSpPr txBox="1"/>
          <p:nvPr>
            <p:ph idx="11" type="ftr"/>
          </p:nvPr>
        </p:nvSpPr>
        <p:spPr>
          <a:xfrm>
            <a:off x="3124200" y="4683919"/>
            <a:ext cx="2895600" cy="357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8" name="Google Shape;108;p20"/>
          <p:cNvSpPr txBox="1"/>
          <p:nvPr>
            <p:ph idx="12" type="sldNum"/>
          </p:nvPr>
        </p:nvSpPr>
        <p:spPr>
          <a:xfrm>
            <a:off x="6553200" y="4729163"/>
            <a:ext cx="2133600" cy="3570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spcAft>
                <a:spcPts val="0"/>
              </a:spcAft>
              <a:buNone/>
              <a:defRPr sz="1400">
                <a:solidFill>
                  <a:schemeClr val="dk1"/>
                </a:solidFill>
                <a:latin typeface="Century"/>
                <a:ea typeface="Century"/>
                <a:cs typeface="Century"/>
                <a:sym typeface="Century"/>
              </a:defRPr>
            </a:lvl1pPr>
            <a:lvl2pPr indent="0" lvl="1" marL="0" marR="0" rtl="0" algn="ctr">
              <a:spcBef>
                <a:spcPts val="0"/>
              </a:spcBef>
              <a:spcAft>
                <a:spcPts val="0"/>
              </a:spcAft>
              <a:buNone/>
              <a:defRPr sz="1400">
                <a:solidFill>
                  <a:schemeClr val="dk1"/>
                </a:solidFill>
                <a:latin typeface="Century"/>
                <a:ea typeface="Century"/>
                <a:cs typeface="Century"/>
                <a:sym typeface="Century"/>
              </a:defRPr>
            </a:lvl2pPr>
            <a:lvl3pPr indent="0" lvl="2" marL="0" marR="0" rtl="0" algn="ctr">
              <a:spcBef>
                <a:spcPts val="0"/>
              </a:spcBef>
              <a:spcAft>
                <a:spcPts val="0"/>
              </a:spcAft>
              <a:buNone/>
              <a:defRPr sz="1400">
                <a:solidFill>
                  <a:schemeClr val="dk1"/>
                </a:solidFill>
                <a:latin typeface="Century"/>
                <a:ea typeface="Century"/>
                <a:cs typeface="Century"/>
                <a:sym typeface="Century"/>
              </a:defRPr>
            </a:lvl3pPr>
            <a:lvl4pPr indent="0" lvl="3" marL="0" marR="0" rtl="0" algn="ctr">
              <a:spcBef>
                <a:spcPts val="0"/>
              </a:spcBef>
              <a:spcAft>
                <a:spcPts val="0"/>
              </a:spcAft>
              <a:buNone/>
              <a:defRPr sz="1400">
                <a:solidFill>
                  <a:schemeClr val="dk1"/>
                </a:solidFill>
                <a:latin typeface="Century"/>
                <a:ea typeface="Century"/>
                <a:cs typeface="Century"/>
                <a:sym typeface="Century"/>
              </a:defRPr>
            </a:lvl4pPr>
            <a:lvl5pPr indent="0" lvl="4" marL="0" marR="0" rtl="0" algn="ctr">
              <a:spcBef>
                <a:spcPts val="0"/>
              </a:spcBef>
              <a:spcAft>
                <a:spcPts val="0"/>
              </a:spcAft>
              <a:buNone/>
              <a:defRPr sz="1400">
                <a:solidFill>
                  <a:schemeClr val="dk1"/>
                </a:solidFill>
                <a:latin typeface="Century"/>
                <a:ea typeface="Century"/>
                <a:cs typeface="Century"/>
                <a:sym typeface="Century"/>
              </a:defRPr>
            </a:lvl5pPr>
            <a:lvl6pPr indent="0" lvl="5" marL="0" marR="0" rtl="0" algn="ctr">
              <a:spcBef>
                <a:spcPts val="0"/>
              </a:spcBef>
              <a:spcAft>
                <a:spcPts val="0"/>
              </a:spcAft>
              <a:buNone/>
              <a:defRPr sz="1400">
                <a:solidFill>
                  <a:schemeClr val="dk1"/>
                </a:solidFill>
                <a:latin typeface="Century"/>
                <a:ea typeface="Century"/>
                <a:cs typeface="Century"/>
                <a:sym typeface="Century"/>
              </a:defRPr>
            </a:lvl6pPr>
            <a:lvl7pPr indent="0" lvl="6" marL="0" marR="0" rtl="0" algn="ctr">
              <a:spcBef>
                <a:spcPts val="0"/>
              </a:spcBef>
              <a:spcAft>
                <a:spcPts val="0"/>
              </a:spcAft>
              <a:buNone/>
              <a:defRPr sz="1400">
                <a:solidFill>
                  <a:schemeClr val="dk1"/>
                </a:solidFill>
                <a:latin typeface="Century"/>
                <a:ea typeface="Century"/>
                <a:cs typeface="Century"/>
                <a:sym typeface="Century"/>
              </a:defRPr>
            </a:lvl7pPr>
            <a:lvl8pPr indent="0" lvl="7" marL="0" marR="0" rtl="0" algn="ctr">
              <a:spcBef>
                <a:spcPts val="0"/>
              </a:spcBef>
              <a:spcAft>
                <a:spcPts val="0"/>
              </a:spcAft>
              <a:buNone/>
              <a:defRPr sz="1400">
                <a:solidFill>
                  <a:schemeClr val="dk1"/>
                </a:solidFill>
                <a:latin typeface="Century"/>
                <a:ea typeface="Century"/>
                <a:cs typeface="Century"/>
                <a:sym typeface="Century"/>
              </a:defRPr>
            </a:lvl8pPr>
            <a:lvl9pPr indent="0" lvl="8" marL="0" marR="0" rtl="0" algn="ctr">
              <a:spcBef>
                <a:spcPts val="0"/>
              </a:spcBef>
              <a:spcAft>
                <a:spcPts val="0"/>
              </a:spcAft>
              <a:buNone/>
              <a:defRPr sz="1400">
                <a:solidFill>
                  <a:schemeClr val="dk1"/>
                </a:solidFill>
                <a:latin typeface="Century"/>
                <a:ea typeface="Century"/>
                <a:cs typeface="Century"/>
                <a:sym typeface="Century"/>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9" name="Shape 109"/>
        <p:cNvGrpSpPr/>
        <p:nvPr/>
      </p:nvGrpSpPr>
      <p:grpSpPr>
        <a:xfrm>
          <a:off x="0" y="0"/>
          <a:ext cx="0" cy="0"/>
          <a:chOff x="0" y="0"/>
          <a:chExt cx="0" cy="0"/>
        </a:xfrm>
      </p:grpSpPr>
      <p:sp>
        <p:nvSpPr>
          <p:cNvPr id="110" name="Google Shape;110;p21"/>
          <p:cNvSpPr txBox="1"/>
          <p:nvPr>
            <p:ph idx="10" type="dt"/>
          </p:nvPr>
        </p:nvSpPr>
        <p:spPr>
          <a:xfrm>
            <a:off x="457200" y="4683919"/>
            <a:ext cx="2133600" cy="357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1" name="Google Shape;111;p21"/>
          <p:cNvSpPr txBox="1"/>
          <p:nvPr>
            <p:ph idx="11" type="ftr"/>
          </p:nvPr>
        </p:nvSpPr>
        <p:spPr>
          <a:xfrm>
            <a:off x="3124200" y="4683919"/>
            <a:ext cx="2895600" cy="357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2" name="Google Shape;112;p21"/>
          <p:cNvSpPr txBox="1"/>
          <p:nvPr>
            <p:ph idx="12" type="sldNum"/>
          </p:nvPr>
        </p:nvSpPr>
        <p:spPr>
          <a:xfrm>
            <a:off x="6553200" y="4729163"/>
            <a:ext cx="2133600" cy="3570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spcAft>
                <a:spcPts val="0"/>
              </a:spcAft>
              <a:buNone/>
              <a:defRPr sz="1400">
                <a:solidFill>
                  <a:schemeClr val="dk1"/>
                </a:solidFill>
                <a:latin typeface="Century"/>
                <a:ea typeface="Century"/>
                <a:cs typeface="Century"/>
                <a:sym typeface="Century"/>
              </a:defRPr>
            </a:lvl1pPr>
            <a:lvl2pPr indent="0" lvl="1" marL="0" marR="0" rtl="0" algn="ctr">
              <a:spcBef>
                <a:spcPts val="0"/>
              </a:spcBef>
              <a:spcAft>
                <a:spcPts val="0"/>
              </a:spcAft>
              <a:buNone/>
              <a:defRPr sz="1400">
                <a:solidFill>
                  <a:schemeClr val="dk1"/>
                </a:solidFill>
                <a:latin typeface="Century"/>
                <a:ea typeface="Century"/>
                <a:cs typeface="Century"/>
                <a:sym typeface="Century"/>
              </a:defRPr>
            </a:lvl2pPr>
            <a:lvl3pPr indent="0" lvl="2" marL="0" marR="0" rtl="0" algn="ctr">
              <a:spcBef>
                <a:spcPts val="0"/>
              </a:spcBef>
              <a:spcAft>
                <a:spcPts val="0"/>
              </a:spcAft>
              <a:buNone/>
              <a:defRPr sz="1400">
                <a:solidFill>
                  <a:schemeClr val="dk1"/>
                </a:solidFill>
                <a:latin typeface="Century"/>
                <a:ea typeface="Century"/>
                <a:cs typeface="Century"/>
                <a:sym typeface="Century"/>
              </a:defRPr>
            </a:lvl3pPr>
            <a:lvl4pPr indent="0" lvl="3" marL="0" marR="0" rtl="0" algn="ctr">
              <a:spcBef>
                <a:spcPts val="0"/>
              </a:spcBef>
              <a:spcAft>
                <a:spcPts val="0"/>
              </a:spcAft>
              <a:buNone/>
              <a:defRPr sz="1400">
                <a:solidFill>
                  <a:schemeClr val="dk1"/>
                </a:solidFill>
                <a:latin typeface="Century"/>
                <a:ea typeface="Century"/>
                <a:cs typeface="Century"/>
                <a:sym typeface="Century"/>
              </a:defRPr>
            </a:lvl4pPr>
            <a:lvl5pPr indent="0" lvl="4" marL="0" marR="0" rtl="0" algn="ctr">
              <a:spcBef>
                <a:spcPts val="0"/>
              </a:spcBef>
              <a:spcAft>
                <a:spcPts val="0"/>
              </a:spcAft>
              <a:buNone/>
              <a:defRPr sz="1400">
                <a:solidFill>
                  <a:schemeClr val="dk1"/>
                </a:solidFill>
                <a:latin typeface="Century"/>
                <a:ea typeface="Century"/>
                <a:cs typeface="Century"/>
                <a:sym typeface="Century"/>
              </a:defRPr>
            </a:lvl5pPr>
            <a:lvl6pPr indent="0" lvl="5" marL="0" marR="0" rtl="0" algn="ctr">
              <a:spcBef>
                <a:spcPts val="0"/>
              </a:spcBef>
              <a:spcAft>
                <a:spcPts val="0"/>
              </a:spcAft>
              <a:buNone/>
              <a:defRPr sz="1400">
                <a:solidFill>
                  <a:schemeClr val="dk1"/>
                </a:solidFill>
                <a:latin typeface="Century"/>
                <a:ea typeface="Century"/>
                <a:cs typeface="Century"/>
                <a:sym typeface="Century"/>
              </a:defRPr>
            </a:lvl6pPr>
            <a:lvl7pPr indent="0" lvl="6" marL="0" marR="0" rtl="0" algn="ctr">
              <a:spcBef>
                <a:spcPts val="0"/>
              </a:spcBef>
              <a:spcAft>
                <a:spcPts val="0"/>
              </a:spcAft>
              <a:buNone/>
              <a:defRPr sz="1400">
                <a:solidFill>
                  <a:schemeClr val="dk1"/>
                </a:solidFill>
                <a:latin typeface="Century"/>
                <a:ea typeface="Century"/>
                <a:cs typeface="Century"/>
                <a:sym typeface="Century"/>
              </a:defRPr>
            </a:lvl7pPr>
            <a:lvl8pPr indent="0" lvl="7" marL="0" marR="0" rtl="0" algn="ctr">
              <a:spcBef>
                <a:spcPts val="0"/>
              </a:spcBef>
              <a:spcAft>
                <a:spcPts val="0"/>
              </a:spcAft>
              <a:buNone/>
              <a:defRPr sz="1400">
                <a:solidFill>
                  <a:schemeClr val="dk1"/>
                </a:solidFill>
                <a:latin typeface="Century"/>
                <a:ea typeface="Century"/>
                <a:cs typeface="Century"/>
                <a:sym typeface="Century"/>
              </a:defRPr>
            </a:lvl8pPr>
            <a:lvl9pPr indent="0" lvl="8" marL="0" marR="0" rtl="0" algn="ctr">
              <a:spcBef>
                <a:spcPts val="0"/>
              </a:spcBef>
              <a:spcAft>
                <a:spcPts val="0"/>
              </a:spcAft>
              <a:buNone/>
              <a:defRPr sz="1400">
                <a:solidFill>
                  <a:schemeClr val="dk1"/>
                </a:solidFill>
                <a:latin typeface="Century"/>
                <a:ea typeface="Century"/>
                <a:cs typeface="Century"/>
                <a:sym typeface="Century"/>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13" name="Shape 113"/>
        <p:cNvGrpSpPr/>
        <p:nvPr/>
      </p:nvGrpSpPr>
      <p:grpSpPr>
        <a:xfrm>
          <a:off x="0" y="0"/>
          <a:ext cx="0" cy="0"/>
          <a:chOff x="0" y="0"/>
          <a:chExt cx="0" cy="0"/>
        </a:xfrm>
      </p:grpSpPr>
      <p:sp>
        <p:nvSpPr>
          <p:cNvPr id="114" name="Google Shape;114;p22"/>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b="1"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5" name="Google Shape;115;p22"/>
          <p:cNvSpPr txBox="1"/>
          <p:nvPr>
            <p:ph idx="1" type="body"/>
          </p:nvPr>
        </p:nvSpPr>
        <p:spPr>
          <a:xfrm>
            <a:off x="3575050" y="204788"/>
            <a:ext cx="5111700" cy="4389600"/>
          </a:xfrm>
          <a:prstGeom prst="rect">
            <a:avLst/>
          </a:prstGeom>
          <a:noFill/>
          <a:ln>
            <a:noFill/>
          </a:ln>
        </p:spPr>
        <p:txBody>
          <a:bodyPr anchorCtr="0" anchor="t" bIns="45700" lIns="91425" spcFirstLastPara="1" rIns="91425" wrap="square" tIns="45700">
            <a:noAutofit/>
          </a:bodyPr>
          <a:lstStyle>
            <a:lvl1pPr indent="-431800" lvl="0" marL="457200" rtl="0" algn="l">
              <a:spcBef>
                <a:spcPts val="640"/>
              </a:spcBef>
              <a:spcAft>
                <a:spcPts val="0"/>
              </a:spcAft>
              <a:buClr>
                <a:schemeClr val="dk1"/>
              </a:buClr>
              <a:buSzPts val="3200"/>
              <a:buFont typeface="Century"/>
              <a:buChar char="•"/>
              <a:defRPr sz="3200"/>
            </a:lvl1pPr>
            <a:lvl2pPr indent="-406400" lvl="1" marL="914400" rtl="0" algn="l">
              <a:spcBef>
                <a:spcPts val="560"/>
              </a:spcBef>
              <a:spcAft>
                <a:spcPts val="0"/>
              </a:spcAft>
              <a:buClr>
                <a:schemeClr val="dk1"/>
              </a:buClr>
              <a:buSzPts val="2800"/>
              <a:buFont typeface="Century"/>
              <a:buChar char="–"/>
              <a:defRPr sz="2800"/>
            </a:lvl2pPr>
            <a:lvl3pPr indent="-381000" lvl="2" marL="1371600" rtl="0" algn="l">
              <a:spcBef>
                <a:spcPts val="480"/>
              </a:spcBef>
              <a:spcAft>
                <a:spcPts val="0"/>
              </a:spcAft>
              <a:buClr>
                <a:schemeClr val="dk1"/>
              </a:buClr>
              <a:buSzPts val="2400"/>
              <a:buFont typeface="Century"/>
              <a:buChar char="•"/>
              <a:defRPr sz="2400"/>
            </a:lvl3pPr>
            <a:lvl4pPr indent="-355600" lvl="3" marL="1828800" rtl="0" algn="l">
              <a:spcBef>
                <a:spcPts val="400"/>
              </a:spcBef>
              <a:spcAft>
                <a:spcPts val="0"/>
              </a:spcAft>
              <a:buClr>
                <a:schemeClr val="dk1"/>
              </a:buClr>
              <a:buSzPts val="2000"/>
              <a:buFont typeface="Century"/>
              <a:buChar char="–"/>
              <a:defRPr sz="2000"/>
            </a:lvl4pPr>
            <a:lvl5pPr indent="-355600" lvl="4" marL="2286000" rtl="0" algn="l">
              <a:spcBef>
                <a:spcPts val="400"/>
              </a:spcBef>
              <a:spcAft>
                <a:spcPts val="0"/>
              </a:spcAft>
              <a:buClr>
                <a:schemeClr val="dk1"/>
              </a:buClr>
              <a:buSzPts val="2000"/>
              <a:buFont typeface="Century"/>
              <a:buChar char="»"/>
              <a:defRPr sz="2000"/>
            </a:lvl5pPr>
            <a:lvl6pPr indent="-355600" lvl="5" marL="2743200" rtl="0" algn="l">
              <a:spcBef>
                <a:spcPts val="400"/>
              </a:spcBef>
              <a:spcAft>
                <a:spcPts val="0"/>
              </a:spcAft>
              <a:buClr>
                <a:schemeClr val="dk1"/>
              </a:buClr>
              <a:buSzPts val="2000"/>
              <a:buFont typeface="Arial"/>
              <a:buChar char="»"/>
              <a:defRPr sz="2000"/>
            </a:lvl6pPr>
            <a:lvl7pPr indent="-355600" lvl="6" marL="3200400" rtl="0" algn="l">
              <a:spcBef>
                <a:spcPts val="400"/>
              </a:spcBef>
              <a:spcAft>
                <a:spcPts val="0"/>
              </a:spcAft>
              <a:buClr>
                <a:schemeClr val="dk1"/>
              </a:buClr>
              <a:buSzPts val="2000"/>
              <a:buFont typeface="Arial"/>
              <a:buChar char="»"/>
              <a:defRPr sz="2000"/>
            </a:lvl7pPr>
            <a:lvl8pPr indent="-355600" lvl="7" marL="3657600" rtl="0" algn="l">
              <a:spcBef>
                <a:spcPts val="400"/>
              </a:spcBef>
              <a:spcAft>
                <a:spcPts val="0"/>
              </a:spcAft>
              <a:buClr>
                <a:schemeClr val="dk1"/>
              </a:buClr>
              <a:buSzPts val="2000"/>
              <a:buFont typeface="Arial"/>
              <a:buChar char="»"/>
              <a:defRPr sz="2000"/>
            </a:lvl8pPr>
            <a:lvl9pPr indent="-355600" lvl="8" marL="4114800" rtl="0" algn="l">
              <a:spcBef>
                <a:spcPts val="400"/>
              </a:spcBef>
              <a:spcAft>
                <a:spcPts val="0"/>
              </a:spcAft>
              <a:buClr>
                <a:schemeClr val="dk1"/>
              </a:buClr>
              <a:buSzPts val="2000"/>
              <a:buFont typeface="Arial"/>
              <a:buChar char="»"/>
              <a:defRPr sz="2000"/>
            </a:lvl9pPr>
          </a:lstStyle>
          <a:p/>
        </p:txBody>
      </p:sp>
      <p:sp>
        <p:nvSpPr>
          <p:cNvPr id="116" name="Google Shape;116;p22"/>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rtl="0" algn="l">
              <a:spcBef>
                <a:spcPts val="280"/>
              </a:spcBef>
              <a:spcAft>
                <a:spcPts val="0"/>
              </a:spcAft>
              <a:buClr>
                <a:schemeClr val="dk1"/>
              </a:buClr>
              <a:buSzPts val="1400"/>
              <a:buFont typeface="Century"/>
              <a:buNone/>
              <a:defRPr sz="1400"/>
            </a:lvl1pPr>
            <a:lvl2pPr indent="-228600" lvl="1" marL="914400" rtl="0" algn="l">
              <a:spcBef>
                <a:spcPts val="240"/>
              </a:spcBef>
              <a:spcAft>
                <a:spcPts val="0"/>
              </a:spcAft>
              <a:buClr>
                <a:schemeClr val="dk1"/>
              </a:buClr>
              <a:buSzPts val="1200"/>
              <a:buFont typeface="Century"/>
              <a:buNone/>
              <a:defRPr sz="1200"/>
            </a:lvl2pPr>
            <a:lvl3pPr indent="-228600" lvl="2" marL="1371600" rtl="0" algn="l">
              <a:spcBef>
                <a:spcPts val="200"/>
              </a:spcBef>
              <a:spcAft>
                <a:spcPts val="0"/>
              </a:spcAft>
              <a:buClr>
                <a:schemeClr val="dk1"/>
              </a:buClr>
              <a:buSzPts val="1000"/>
              <a:buFont typeface="Century"/>
              <a:buNone/>
              <a:defRPr sz="1000"/>
            </a:lvl3pPr>
            <a:lvl4pPr indent="-228600" lvl="3" marL="1828800" rtl="0" algn="l">
              <a:spcBef>
                <a:spcPts val="180"/>
              </a:spcBef>
              <a:spcAft>
                <a:spcPts val="0"/>
              </a:spcAft>
              <a:buClr>
                <a:schemeClr val="dk1"/>
              </a:buClr>
              <a:buSzPts val="900"/>
              <a:buFont typeface="Century"/>
              <a:buNone/>
              <a:defRPr sz="900"/>
            </a:lvl4pPr>
            <a:lvl5pPr indent="-228600" lvl="4" marL="2286000" rtl="0" algn="l">
              <a:spcBef>
                <a:spcPts val="180"/>
              </a:spcBef>
              <a:spcAft>
                <a:spcPts val="0"/>
              </a:spcAft>
              <a:buClr>
                <a:schemeClr val="dk1"/>
              </a:buClr>
              <a:buSzPts val="900"/>
              <a:buFont typeface="Century"/>
              <a:buNone/>
              <a:defRPr sz="900"/>
            </a:lvl5pPr>
            <a:lvl6pPr indent="-228600" lvl="5" marL="2743200" rtl="0" algn="l">
              <a:spcBef>
                <a:spcPts val="180"/>
              </a:spcBef>
              <a:spcAft>
                <a:spcPts val="0"/>
              </a:spcAft>
              <a:buClr>
                <a:schemeClr val="dk1"/>
              </a:buClr>
              <a:buSzPts val="900"/>
              <a:buFont typeface="Arial"/>
              <a:buNone/>
              <a:defRPr sz="900"/>
            </a:lvl6pPr>
            <a:lvl7pPr indent="-228600" lvl="6" marL="3200400" rtl="0" algn="l">
              <a:spcBef>
                <a:spcPts val="180"/>
              </a:spcBef>
              <a:spcAft>
                <a:spcPts val="0"/>
              </a:spcAft>
              <a:buClr>
                <a:schemeClr val="dk1"/>
              </a:buClr>
              <a:buSzPts val="900"/>
              <a:buFont typeface="Arial"/>
              <a:buNone/>
              <a:defRPr sz="900"/>
            </a:lvl7pPr>
            <a:lvl8pPr indent="-228600" lvl="7" marL="3657600" rtl="0" algn="l">
              <a:spcBef>
                <a:spcPts val="180"/>
              </a:spcBef>
              <a:spcAft>
                <a:spcPts val="0"/>
              </a:spcAft>
              <a:buClr>
                <a:schemeClr val="dk1"/>
              </a:buClr>
              <a:buSzPts val="900"/>
              <a:buFont typeface="Arial"/>
              <a:buNone/>
              <a:defRPr sz="900"/>
            </a:lvl8pPr>
            <a:lvl9pPr indent="-228600" lvl="8" marL="4114800" rtl="0" algn="l">
              <a:spcBef>
                <a:spcPts val="180"/>
              </a:spcBef>
              <a:spcAft>
                <a:spcPts val="0"/>
              </a:spcAft>
              <a:buClr>
                <a:schemeClr val="dk1"/>
              </a:buClr>
              <a:buSzPts val="900"/>
              <a:buFont typeface="Arial"/>
              <a:buNone/>
              <a:defRPr sz="900"/>
            </a:lvl9pPr>
          </a:lstStyle>
          <a:p/>
        </p:txBody>
      </p:sp>
      <p:sp>
        <p:nvSpPr>
          <p:cNvPr id="117" name="Google Shape;117;p22"/>
          <p:cNvSpPr txBox="1"/>
          <p:nvPr>
            <p:ph idx="10" type="dt"/>
          </p:nvPr>
        </p:nvSpPr>
        <p:spPr>
          <a:xfrm>
            <a:off x="457200" y="4683919"/>
            <a:ext cx="2133600" cy="357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8" name="Google Shape;118;p22"/>
          <p:cNvSpPr txBox="1"/>
          <p:nvPr>
            <p:ph idx="11" type="ftr"/>
          </p:nvPr>
        </p:nvSpPr>
        <p:spPr>
          <a:xfrm>
            <a:off x="3124200" y="4683919"/>
            <a:ext cx="2895600" cy="357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9" name="Google Shape;119;p22"/>
          <p:cNvSpPr txBox="1"/>
          <p:nvPr>
            <p:ph idx="12" type="sldNum"/>
          </p:nvPr>
        </p:nvSpPr>
        <p:spPr>
          <a:xfrm>
            <a:off x="6553200" y="4729163"/>
            <a:ext cx="2133600" cy="3570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spcAft>
                <a:spcPts val="0"/>
              </a:spcAft>
              <a:buNone/>
              <a:defRPr sz="1400">
                <a:solidFill>
                  <a:schemeClr val="dk1"/>
                </a:solidFill>
                <a:latin typeface="Century"/>
                <a:ea typeface="Century"/>
                <a:cs typeface="Century"/>
                <a:sym typeface="Century"/>
              </a:defRPr>
            </a:lvl1pPr>
            <a:lvl2pPr indent="0" lvl="1" marL="0" marR="0" rtl="0" algn="ctr">
              <a:spcBef>
                <a:spcPts val="0"/>
              </a:spcBef>
              <a:spcAft>
                <a:spcPts val="0"/>
              </a:spcAft>
              <a:buNone/>
              <a:defRPr sz="1400">
                <a:solidFill>
                  <a:schemeClr val="dk1"/>
                </a:solidFill>
                <a:latin typeface="Century"/>
                <a:ea typeface="Century"/>
                <a:cs typeface="Century"/>
                <a:sym typeface="Century"/>
              </a:defRPr>
            </a:lvl2pPr>
            <a:lvl3pPr indent="0" lvl="2" marL="0" marR="0" rtl="0" algn="ctr">
              <a:spcBef>
                <a:spcPts val="0"/>
              </a:spcBef>
              <a:spcAft>
                <a:spcPts val="0"/>
              </a:spcAft>
              <a:buNone/>
              <a:defRPr sz="1400">
                <a:solidFill>
                  <a:schemeClr val="dk1"/>
                </a:solidFill>
                <a:latin typeface="Century"/>
                <a:ea typeface="Century"/>
                <a:cs typeface="Century"/>
                <a:sym typeface="Century"/>
              </a:defRPr>
            </a:lvl3pPr>
            <a:lvl4pPr indent="0" lvl="3" marL="0" marR="0" rtl="0" algn="ctr">
              <a:spcBef>
                <a:spcPts val="0"/>
              </a:spcBef>
              <a:spcAft>
                <a:spcPts val="0"/>
              </a:spcAft>
              <a:buNone/>
              <a:defRPr sz="1400">
                <a:solidFill>
                  <a:schemeClr val="dk1"/>
                </a:solidFill>
                <a:latin typeface="Century"/>
                <a:ea typeface="Century"/>
                <a:cs typeface="Century"/>
                <a:sym typeface="Century"/>
              </a:defRPr>
            </a:lvl4pPr>
            <a:lvl5pPr indent="0" lvl="4" marL="0" marR="0" rtl="0" algn="ctr">
              <a:spcBef>
                <a:spcPts val="0"/>
              </a:spcBef>
              <a:spcAft>
                <a:spcPts val="0"/>
              </a:spcAft>
              <a:buNone/>
              <a:defRPr sz="1400">
                <a:solidFill>
                  <a:schemeClr val="dk1"/>
                </a:solidFill>
                <a:latin typeface="Century"/>
                <a:ea typeface="Century"/>
                <a:cs typeface="Century"/>
                <a:sym typeface="Century"/>
              </a:defRPr>
            </a:lvl5pPr>
            <a:lvl6pPr indent="0" lvl="5" marL="0" marR="0" rtl="0" algn="ctr">
              <a:spcBef>
                <a:spcPts val="0"/>
              </a:spcBef>
              <a:spcAft>
                <a:spcPts val="0"/>
              </a:spcAft>
              <a:buNone/>
              <a:defRPr sz="1400">
                <a:solidFill>
                  <a:schemeClr val="dk1"/>
                </a:solidFill>
                <a:latin typeface="Century"/>
                <a:ea typeface="Century"/>
                <a:cs typeface="Century"/>
                <a:sym typeface="Century"/>
              </a:defRPr>
            </a:lvl6pPr>
            <a:lvl7pPr indent="0" lvl="6" marL="0" marR="0" rtl="0" algn="ctr">
              <a:spcBef>
                <a:spcPts val="0"/>
              </a:spcBef>
              <a:spcAft>
                <a:spcPts val="0"/>
              </a:spcAft>
              <a:buNone/>
              <a:defRPr sz="1400">
                <a:solidFill>
                  <a:schemeClr val="dk1"/>
                </a:solidFill>
                <a:latin typeface="Century"/>
                <a:ea typeface="Century"/>
                <a:cs typeface="Century"/>
                <a:sym typeface="Century"/>
              </a:defRPr>
            </a:lvl7pPr>
            <a:lvl8pPr indent="0" lvl="7" marL="0" marR="0" rtl="0" algn="ctr">
              <a:spcBef>
                <a:spcPts val="0"/>
              </a:spcBef>
              <a:spcAft>
                <a:spcPts val="0"/>
              </a:spcAft>
              <a:buNone/>
              <a:defRPr sz="1400">
                <a:solidFill>
                  <a:schemeClr val="dk1"/>
                </a:solidFill>
                <a:latin typeface="Century"/>
                <a:ea typeface="Century"/>
                <a:cs typeface="Century"/>
                <a:sym typeface="Century"/>
              </a:defRPr>
            </a:lvl8pPr>
            <a:lvl9pPr indent="0" lvl="8" marL="0" marR="0" rtl="0" algn="ctr">
              <a:spcBef>
                <a:spcPts val="0"/>
              </a:spcBef>
              <a:spcAft>
                <a:spcPts val="0"/>
              </a:spcAft>
              <a:buNone/>
              <a:defRPr sz="1400">
                <a:solidFill>
                  <a:schemeClr val="dk1"/>
                </a:solidFill>
                <a:latin typeface="Century"/>
                <a:ea typeface="Century"/>
                <a:cs typeface="Century"/>
                <a:sym typeface="Century"/>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20" name="Shape 120"/>
        <p:cNvGrpSpPr/>
        <p:nvPr/>
      </p:nvGrpSpPr>
      <p:grpSpPr>
        <a:xfrm>
          <a:off x="0" y="0"/>
          <a:ext cx="0" cy="0"/>
          <a:chOff x="0" y="0"/>
          <a:chExt cx="0" cy="0"/>
        </a:xfrm>
      </p:grpSpPr>
      <p:sp>
        <p:nvSpPr>
          <p:cNvPr id="121" name="Google Shape;121;p23"/>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b="1"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2" name="Google Shape;122;p23"/>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Century"/>
              <a:buNone/>
              <a:defRPr b="0" i="0" sz="3200" u="none" cap="none" strike="noStrike">
                <a:solidFill>
                  <a:schemeClr val="dk1"/>
                </a:solidFill>
                <a:latin typeface="Century"/>
                <a:ea typeface="Century"/>
                <a:cs typeface="Century"/>
                <a:sym typeface="Century"/>
              </a:defRPr>
            </a:lvl1pPr>
            <a:lvl2pPr lvl="1" marR="0" rtl="0" algn="l">
              <a:spcBef>
                <a:spcPts val="560"/>
              </a:spcBef>
              <a:spcAft>
                <a:spcPts val="0"/>
              </a:spcAft>
              <a:buClr>
                <a:schemeClr val="dk1"/>
              </a:buClr>
              <a:buSzPts val="2800"/>
              <a:buFont typeface="Century"/>
              <a:buNone/>
              <a:defRPr b="0" i="0" sz="2800" u="none" cap="none" strike="noStrike">
                <a:solidFill>
                  <a:schemeClr val="dk1"/>
                </a:solidFill>
                <a:latin typeface="Century"/>
                <a:ea typeface="Century"/>
                <a:cs typeface="Century"/>
                <a:sym typeface="Century"/>
              </a:defRPr>
            </a:lvl2pPr>
            <a:lvl3pPr lvl="2" marR="0" rtl="0" algn="l">
              <a:spcBef>
                <a:spcPts val="480"/>
              </a:spcBef>
              <a:spcAft>
                <a:spcPts val="0"/>
              </a:spcAft>
              <a:buClr>
                <a:schemeClr val="dk1"/>
              </a:buClr>
              <a:buSzPts val="2400"/>
              <a:buFont typeface="Century"/>
              <a:buNone/>
              <a:defRPr b="0" i="0" sz="2400" u="none" cap="none" strike="noStrike">
                <a:solidFill>
                  <a:schemeClr val="dk1"/>
                </a:solidFill>
                <a:latin typeface="Century"/>
                <a:ea typeface="Century"/>
                <a:cs typeface="Century"/>
                <a:sym typeface="Century"/>
              </a:defRPr>
            </a:lvl3pPr>
            <a:lvl4pPr lvl="3" marR="0" rtl="0" algn="l">
              <a:spcBef>
                <a:spcPts val="400"/>
              </a:spcBef>
              <a:spcAft>
                <a:spcPts val="0"/>
              </a:spcAft>
              <a:buClr>
                <a:schemeClr val="dk1"/>
              </a:buClr>
              <a:buSzPts val="2000"/>
              <a:buFont typeface="Century"/>
              <a:buNone/>
              <a:defRPr b="0" i="0" sz="2000" u="none" cap="none" strike="noStrike">
                <a:solidFill>
                  <a:schemeClr val="dk1"/>
                </a:solidFill>
                <a:latin typeface="Century"/>
                <a:ea typeface="Century"/>
                <a:cs typeface="Century"/>
                <a:sym typeface="Century"/>
              </a:defRPr>
            </a:lvl4pPr>
            <a:lvl5pPr lvl="4" marR="0" rtl="0" algn="l">
              <a:spcBef>
                <a:spcPts val="400"/>
              </a:spcBef>
              <a:spcAft>
                <a:spcPts val="0"/>
              </a:spcAft>
              <a:buClr>
                <a:schemeClr val="dk1"/>
              </a:buClr>
              <a:buSzPts val="2000"/>
              <a:buFont typeface="Century"/>
              <a:buNone/>
              <a:defRPr b="0" i="0" sz="2000" u="none" cap="none" strike="noStrike">
                <a:solidFill>
                  <a:schemeClr val="dk1"/>
                </a:solidFill>
                <a:latin typeface="Century"/>
                <a:ea typeface="Century"/>
                <a:cs typeface="Century"/>
                <a:sym typeface="Century"/>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23" name="Google Shape;123;p23"/>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rtl="0" algn="l">
              <a:spcBef>
                <a:spcPts val="280"/>
              </a:spcBef>
              <a:spcAft>
                <a:spcPts val="0"/>
              </a:spcAft>
              <a:buClr>
                <a:schemeClr val="dk1"/>
              </a:buClr>
              <a:buSzPts val="1400"/>
              <a:buFont typeface="Century"/>
              <a:buNone/>
              <a:defRPr sz="1400"/>
            </a:lvl1pPr>
            <a:lvl2pPr indent="-228600" lvl="1" marL="914400" rtl="0" algn="l">
              <a:spcBef>
                <a:spcPts val="240"/>
              </a:spcBef>
              <a:spcAft>
                <a:spcPts val="0"/>
              </a:spcAft>
              <a:buClr>
                <a:schemeClr val="dk1"/>
              </a:buClr>
              <a:buSzPts val="1200"/>
              <a:buFont typeface="Century"/>
              <a:buNone/>
              <a:defRPr sz="1200"/>
            </a:lvl2pPr>
            <a:lvl3pPr indent="-228600" lvl="2" marL="1371600" rtl="0" algn="l">
              <a:spcBef>
                <a:spcPts val="200"/>
              </a:spcBef>
              <a:spcAft>
                <a:spcPts val="0"/>
              </a:spcAft>
              <a:buClr>
                <a:schemeClr val="dk1"/>
              </a:buClr>
              <a:buSzPts val="1000"/>
              <a:buFont typeface="Century"/>
              <a:buNone/>
              <a:defRPr sz="1000"/>
            </a:lvl3pPr>
            <a:lvl4pPr indent="-228600" lvl="3" marL="1828800" rtl="0" algn="l">
              <a:spcBef>
                <a:spcPts val="180"/>
              </a:spcBef>
              <a:spcAft>
                <a:spcPts val="0"/>
              </a:spcAft>
              <a:buClr>
                <a:schemeClr val="dk1"/>
              </a:buClr>
              <a:buSzPts val="900"/>
              <a:buFont typeface="Century"/>
              <a:buNone/>
              <a:defRPr sz="900"/>
            </a:lvl4pPr>
            <a:lvl5pPr indent="-228600" lvl="4" marL="2286000" rtl="0" algn="l">
              <a:spcBef>
                <a:spcPts val="180"/>
              </a:spcBef>
              <a:spcAft>
                <a:spcPts val="0"/>
              </a:spcAft>
              <a:buClr>
                <a:schemeClr val="dk1"/>
              </a:buClr>
              <a:buSzPts val="900"/>
              <a:buFont typeface="Century"/>
              <a:buNone/>
              <a:defRPr sz="900"/>
            </a:lvl5pPr>
            <a:lvl6pPr indent="-228600" lvl="5" marL="2743200" rtl="0" algn="l">
              <a:spcBef>
                <a:spcPts val="180"/>
              </a:spcBef>
              <a:spcAft>
                <a:spcPts val="0"/>
              </a:spcAft>
              <a:buClr>
                <a:schemeClr val="dk1"/>
              </a:buClr>
              <a:buSzPts val="900"/>
              <a:buFont typeface="Arial"/>
              <a:buNone/>
              <a:defRPr sz="900"/>
            </a:lvl6pPr>
            <a:lvl7pPr indent="-228600" lvl="6" marL="3200400" rtl="0" algn="l">
              <a:spcBef>
                <a:spcPts val="180"/>
              </a:spcBef>
              <a:spcAft>
                <a:spcPts val="0"/>
              </a:spcAft>
              <a:buClr>
                <a:schemeClr val="dk1"/>
              </a:buClr>
              <a:buSzPts val="900"/>
              <a:buFont typeface="Arial"/>
              <a:buNone/>
              <a:defRPr sz="900"/>
            </a:lvl7pPr>
            <a:lvl8pPr indent="-228600" lvl="7" marL="3657600" rtl="0" algn="l">
              <a:spcBef>
                <a:spcPts val="180"/>
              </a:spcBef>
              <a:spcAft>
                <a:spcPts val="0"/>
              </a:spcAft>
              <a:buClr>
                <a:schemeClr val="dk1"/>
              </a:buClr>
              <a:buSzPts val="900"/>
              <a:buFont typeface="Arial"/>
              <a:buNone/>
              <a:defRPr sz="900"/>
            </a:lvl8pPr>
            <a:lvl9pPr indent="-228600" lvl="8" marL="4114800" rtl="0" algn="l">
              <a:spcBef>
                <a:spcPts val="180"/>
              </a:spcBef>
              <a:spcAft>
                <a:spcPts val="0"/>
              </a:spcAft>
              <a:buClr>
                <a:schemeClr val="dk1"/>
              </a:buClr>
              <a:buSzPts val="900"/>
              <a:buFont typeface="Arial"/>
              <a:buNone/>
              <a:defRPr sz="900"/>
            </a:lvl9pPr>
          </a:lstStyle>
          <a:p/>
        </p:txBody>
      </p:sp>
      <p:sp>
        <p:nvSpPr>
          <p:cNvPr id="124" name="Google Shape;124;p23"/>
          <p:cNvSpPr txBox="1"/>
          <p:nvPr>
            <p:ph idx="10" type="dt"/>
          </p:nvPr>
        </p:nvSpPr>
        <p:spPr>
          <a:xfrm>
            <a:off x="457200" y="4683919"/>
            <a:ext cx="2133600" cy="357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 name="Google Shape;125;p23"/>
          <p:cNvSpPr txBox="1"/>
          <p:nvPr>
            <p:ph idx="11" type="ftr"/>
          </p:nvPr>
        </p:nvSpPr>
        <p:spPr>
          <a:xfrm>
            <a:off x="3124200" y="4683919"/>
            <a:ext cx="2895600" cy="357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 name="Google Shape;126;p23"/>
          <p:cNvSpPr txBox="1"/>
          <p:nvPr>
            <p:ph idx="12" type="sldNum"/>
          </p:nvPr>
        </p:nvSpPr>
        <p:spPr>
          <a:xfrm>
            <a:off x="6553200" y="4729163"/>
            <a:ext cx="2133600" cy="3570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spcAft>
                <a:spcPts val="0"/>
              </a:spcAft>
              <a:buNone/>
              <a:defRPr sz="1400">
                <a:solidFill>
                  <a:schemeClr val="dk1"/>
                </a:solidFill>
                <a:latin typeface="Century"/>
                <a:ea typeface="Century"/>
                <a:cs typeface="Century"/>
                <a:sym typeface="Century"/>
              </a:defRPr>
            </a:lvl1pPr>
            <a:lvl2pPr indent="0" lvl="1" marL="0" marR="0" rtl="0" algn="ctr">
              <a:spcBef>
                <a:spcPts val="0"/>
              </a:spcBef>
              <a:spcAft>
                <a:spcPts val="0"/>
              </a:spcAft>
              <a:buNone/>
              <a:defRPr sz="1400">
                <a:solidFill>
                  <a:schemeClr val="dk1"/>
                </a:solidFill>
                <a:latin typeface="Century"/>
                <a:ea typeface="Century"/>
                <a:cs typeface="Century"/>
                <a:sym typeface="Century"/>
              </a:defRPr>
            </a:lvl2pPr>
            <a:lvl3pPr indent="0" lvl="2" marL="0" marR="0" rtl="0" algn="ctr">
              <a:spcBef>
                <a:spcPts val="0"/>
              </a:spcBef>
              <a:spcAft>
                <a:spcPts val="0"/>
              </a:spcAft>
              <a:buNone/>
              <a:defRPr sz="1400">
                <a:solidFill>
                  <a:schemeClr val="dk1"/>
                </a:solidFill>
                <a:latin typeface="Century"/>
                <a:ea typeface="Century"/>
                <a:cs typeface="Century"/>
                <a:sym typeface="Century"/>
              </a:defRPr>
            </a:lvl3pPr>
            <a:lvl4pPr indent="0" lvl="3" marL="0" marR="0" rtl="0" algn="ctr">
              <a:spcBef>
                <a:spcPts val="0"/>
              </a:spcBef>
              <a:spcAft>
                <a:spcPts val="0"/>
              </a:spcAft>
              <a:buNone/>
              <a:defRPr sz="1400">
                <a:solidFill>
                  <a:schemeClr val="dk1"/>
                </a:solidFill>
                <a:latin typeface="Century"/>
                <a:ea typeface="Century"/>
                <a:cs typeface="Century"/>
                <a:sym typeface="Century"/>
              </a:defRPr>
            </a:lvl4pPr>
            <a:lvl5pPr indent="0" lvl="4" marL="0" marR="0" rtl="0" algn="ctr">
              <a:spcBef>
                <a:spcPts val="0"/>
              </a:spcBef>
              <a:spcAft>
                <a:spcPts val="0"/>
              </a:spcAft>
              <a:buNone/>
              <a:defRPr sz="1400">
                <a:solidFill>
                  <a:schemeClr val="dk1"/>
                </a:solidFill>
                <a:latin typeface="Century"/>
                <a:ea typeface="Century"/>
                <a:cs typeface="Century"/>
                <a:sym typeface="Century"/>
              </a:defRPr>
            </a:lvl5pPr>
            <a:lvl6pPr indent="0" lvl="5" marL="0" marR="0" rtl="0" algn="ctr">
              <a:spcBef>
                <a:spcPts val="0"/>
              </a:spcBef>
              <a:spcAft>
                <a:spcPts val="0"/>
              </a:spcAft>
              <a:buNone/>
              <a:defRPr sz="1400">
                <a:solidFill>
                  <a:schemeClr val="dk1"/>
                </a:solidFill>
                <a:latin typeface="Century"/>
                <a:ea typeface="Century"/>
                <a:cs typeface="Century"/>
                <a:sym typeface="Century"/>
              </a:defRPr>
            </a:lvl6pPr>
            <a:lvl7pPr indent="0" lvl="6" marL="0" marR="0" rtl="0" algn="ctr">
              <a:spcBef>
                <a:spcPts val="0"/>
              </a:spcBef>
              <a:spcAft>
                <a:spcPts val="0"/>
              </a:spcAft>
              <a:buNone/>
              <a:defRPr sz="1400">
                <a:solidFill>
                  <a:schemeClr val="dk1"/>
                </a:solidFill>
                <a:latin typeface="Century"/>
                <a:ea typeface="Century"/>
                <a:cs typeface="Century"/>
                <a:sym typeface="Century"/>
              </a:defRPr>
            </a:lvl7pPr>
            <a:lvl8pPr indent="0" lvl="7" marL="0" marR="0" rtl="0" algn="ctr">
              <a:spcBef>
                <a:spcPts val="0"/>
              </a:spcBef>
              <a:spcAft>
                <a:spcPts val="0"/>
              </a:spcAft>
              <a:buNone/>
              <a:defRPr sz="1400">
                <a:solidFill>
                  <a:schemeClr val="dk1"/>
                </a:solidFill>
                <a:latin typeface="Century"/>
                <a:ea typeface="Century"/>
                <a:cs typeface="Century"/>
                <a:sym typeface="Century"/>
              </a:defRPr>
            </a:lvl8pPr>
            <a:lvl9pPr indent="0" lvl="8" marL="0" marR="0" rtl="0" algn="ctr">
              <a:spcBef>
                <a:spcPts val="0"/>
              </a:spcBef>
              <a:spcAft>
                <a:spcPts val="0"/>
              </a:spcAft>
              <a:buNone/>
              <a:defRPr sz="1400">
                <a:solidFill>
                  <a:schemeClr val="dk1"/>
                </a:solidFill>
                <a:latin typeface="Century"/>
                <a:ea typeface="Century"/>
                <a:cs typeface="Century"/>
                <a:sym typeface="Century"/>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27" name="Shape 127"/>
        <p:cNvGrpSpPr/>
        <p:nvPr/>
      </p:nvGrpSpPr>
      <p:grpSpPr>
        <a:xfrm>
          <a:off x="0" y="0"/>
          <a:ext cx="0" cy="0"/>
          <a:chOff x="0" y="0"/>
          <a:chExt cx="0" cy="0"/>
        </a:xfrm>
      </p:grpSpPr>
      <p:sp>
        <p:nvSpPr>
          <p:cNvPr id="128" name="Google Shape;128;p24"/>
          <p:cNvSpPr/>
          <p:nvPr/>
        </p:nvSpPr>
        <p:spPr>
          <a:xfrm>
            <a:off x="0" y="685800"/>
            <a:ext cx="8153400" cy="57000"/>
          </a:xfrm>
          <a:prstGeom prst="homePlat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9" name="Google Shape;129;p24"/>
          <p:cNvSpPr txBox="1"/>
          <p:nvPr>
            <p:ph type="title"/>
          </p:nvPr>
        </p:nvSpPr>
        <p:spPr>
          <a:xfrm>
            <a:off x="0" y="57150"/>
            <a:ext cx="8229600" cy="857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sz="28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0" name="Google Shape;130;p24"/>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31" name="Google Shape;131;p24"/>
          <p:cNvSpPr txBox="1"/>
          <p:nvPr>
            <p:ph idx="10" type="dt"/>
          </p:nvPr>
        </p:nvSpPr>
        <p:spPr>
          <a:xfrm>
            <a:off x="457200" y="4683919"/>
            <a:ext cx="2133600" cy="357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 name="Google Shape;132;p24"/>
          <p:cNvSpPr txBox="1"/>
          <p:nvPr>
            <p:ph idx="11" type="ftr"/>
          </p:nvPr>
        </p:nvSpPr>
        <p:spPr>
          <a:xfrm>
            <a:off x="3124200" y="4683919"/>
            <a:ext cx="2895600" cy="357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3" name="Google Shape;133;p24"/>
          <p:cNvSpPr txBox="1"/>
          <p:nvPr>
            <p:ph idx="12" type="sldNum"/>
          </p:nvPr>
        </p:nvSpPr>
        <p:spPr>
          <a:xfrm>
            <a:off x="6553200" y="4729163"/>
            <a:ext cx="2133600" cy="3570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spcAft>
                <a:spcPts val="0"/>
              </a:spcAft>
              <a:buNone/>
              <a:defRPr sz="1400">
                <a:solidFill>
                  <a:schemeClr val="dk1"/>
                </a:solidFill>
                <a:latin typeface="Century"/>
                <a:ea typeface="Century"/>
                <a:cs typeface="Century"/>
                <a:sym typeface="Century"/>
              </a:defRPr>
            </a:lvl1pPr>
            <a:lvl2pPr indent="0" lvl="1" marL="0" marR="0" rtl="0" algn="ctr">
              <a:spcBef>
                <a:spcPts val="0"/>
              </a:spcBef>
              <a:spcAft>
                <a:spcPts val="0"/>
              </a:spcAft>
              <a:buNone/>
              <a:defRPr sz="1400">
                <a:solidFill>
                  <a:schemeClr val="dk1"/>
                </a:solidFill>
                <a:latin typeface="Century"/>
                <a:ea typeface="Century"/>
                <a:cs typeface="Century"/>
                <a:sym typeface="Century"/>
              </a:defRPr>
            </a:lvl2pPr>
            <a:lvl3pPr indent="0" lvl="2" marL="0" marR="0" rtl="0" algn="ctr">
              <a:spcBef>
                <a:spcPts val="0"/>
              </a:spcBef>
              <a:spcAft>
                <a:spcPts val="0"/>
              </a:spcAft>
              <a:buNone/>
              <a:defRPr sz="1400">
                <a:solidFill>
                  <a:schemeClr val="dk1"/>
                </a:solidFill>
                <a:latin typeface="Century"/>
                <a:ea typeface="Century"/>
                <a:cs typeface="Century"/>
                <a:sym typeface="Century"/>
              </a:defRPr>
            </a:lvl3pPr>
            <a:lvl4pPr indent="0" lvl="3" marL="0" marR="0" rtl="0" algn="ctr">
              <a:spcBef>
                <a:spcPts val="0"/>
              </a:spcBef>
              <a:spcAft>
                <a:spcPts val="0"/>
              </a:spcAft>
              <a:buNone/>
              <a:defRPr sz="1400">
                <a:solidFill>
                  <a:schemeClr val="dk1"/>
                </a:solidFill>
                <a:latin typeface="Century"/>
                <a:ea typeface="Century"/>
                <a:cs typeface="Century"/>
                <a:sym typeface="Century"/>
              </a:defRPr>
            </a:lvl4pPr>
            <a:lvl5pPr indent="0" lvl="4" marL="0" marR="0" rtl="0" algn="ctr">
              <a:spcBef>
                <a:spcPts val="0"/>
              </a:spcBef>
              <a:spcAft>
                <a:spcPts val="0"/>
              </a:spcAft>
              <a:buNone/>
              <a:defRPr sz="1400">
                <a:solidFill>
                  <a:schemeClr val="dk1"/>
                </a:solidFill>
                <a:latin typeface="Century"/>
                <a:ea typeface="Century"/>
                <a:cs typeface="Century"/>
                <a:sym typeface="Century"/>
              </a:defRPr>
            </a:lvl5pPr>
            <a:lvl6pPr indent="0" lvl="5" marL="0" marR="0" rtl="0" algn="ctr">
              <a:spcBef>
                <a:spcPts val="0"/>
              </a:spcBef>
              <a:spcAft>
                <a:spcPts val="0"/>
              </a:spcAft>
              <a:buNone/>
              <a:defRPr sz="1400">
                <a:solidFill>
                  <a:schemeClr val="dk1"/>
                </a:solidFill>
                <a:latin typeface="Century"/>
                <a:ea typeface="Century"/>
                <a:cs typeface="Century"/>
                <a:sym typeface="Century"/>
              </a:defRPr>
            </a:lvl6pPr>
            <a:lvl7pPr indent="0" lvl="6" marL="0" marR="0" rtl="0" algn="ctr">
              <a:spcBef>
                <a:spcPts val="0"/>
              </a:spcBef>
              <a:spcAft>
                <a:spcPts val="0"/>
              </a:spcAft>
              <a:buNone/>
              <a:defRPr sz="1400">
                <a:solidFill>
                  <a:schemeClr val="dk1"/>
                </a:solidFill>
                <a:latin typeface="Century"/>
                <a:ea typeface="Century"/>
                <a:cs typeface="Century"/>
                <a:sym typeface="Century"/>
              </a:defRPr>
            </a:lvl7pPr>
            <a:lvl8pPr indent="0" lvl="7" marL="0" marR="0" rtl="0" algn="ctr">
              <a:spcBef>
                <a:spcPts val="0"/>
              </a:spcBef>
              <a:spcAft>
                <a:spcPts val="0"/>
              </a:spcAft>
              <a:buNone/>
              <a:defRPr sz="1400">
                <a:solidFill>
                  <a:schemeClr val="dk1"/>
                </a:solidFill>
                <a:latin typeface="Century"/>
                <a:ea typeface="Century"/>
                <a:cs typeface="Century"/>
                <a:sym typeface="Century"/>
              </a:defRPr>
            </a:lvl8pPr>
            <a:lvl9pPr indent="0" lvl="8" marL="0" marR="0" rtl="0" algn="ctr">
              <a:spcBef>
                <a:spcPts val="0"/>
              </a:spcBef>
              <a:spcAft>
                <a:spcPts val="0"/>
              </a:spcAft>
              <a:buNone/>
              <a:defRPr sz="1400">
                <a:solidFill>
                  <a:schemeClr val="dk1"/>
                </a:solidFill>
                <a:latin typeface="Century"/>
                <a:ea typeface="Century"/>
                <a:cs typeface="Century"/>
                <a:sym typeface="Century"/>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34" name="Shape 134"/>
        <p:cNvGrpSpPr/>
        <p:nvPr/>
      </p:nvGrpSpPr>
      <p:grpSpPr>
        <a:xfrm>
          <a:off x="0" y="0"/>
          <a:ext cx="0" cy="0"/>
          <a:chOff x="0" y="0"/>
          <a:chExt cx="0" cy="0"/>
        </a:xfrm>
      </p:grpSpPr>
      <p:sp>
        <p:nvSpPr>
          <p:cNvPr id="135" name="Google Shape;135;p25"/>
          <p:cNvSpPr txBox="1"/>
          <p:nvPr>
            <p:ph type="title"/>
          </p:nvPr>
        </p:nvSpPr>
        <p:spPr>
          <a:xfrm rot="5400000">
            <a:off x="5463750" y="1371628"/>
            <a:ext cx="4388700" cy="2057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6" name="Google Shape;136;p25"/>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37" name="Google Shape;137;p25"/>
          <p:cNvSpPr txBox="1"/>
          <p:nvPr>
            <p:ph idx="10" type="dt"/>
          </p:nvPr>
        </p:nvSpPr>
        <p:spPr>
          <a:xfrm>
            <a:off x="457200" y="4683919"/>
            <a:ext cx="2133600" cy="357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8" name="Google Shape;138;p25"/>
          <p:cNvSpPr txBox="1"/>
          <p:nvPr>
            <p:ph idx="11" type="ftr"/>
          </p:nvPr>
        </p:nvSpPr>
        <p:spPr>
          <a:xfrm>
            <a:off x="3124200" y="4683919"/>
            <a:ext cx="2895600" cy="357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9" name="Google Shape;139;p25"/>
          <p:cNvSpPr txBox="1"/>
          <p:nvPr>
            <p:ph idx="12" type="sldNum"/>
          </p:nvPr>
        </p:nvSpPr>
        <p:spPr>
          <a:xfrm>
            <a:off x="6553200" y="4729163"/>
            <a:ext cx="2133600" cy="3570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spcAft>
                <a:spcPts val="0"/>
              </a:spcAft>
              <a:buNone/>
              <a:defRPr sz="1400">
                <a:solidFill>
                  <a:schemeClr val="dk1"/>
                </a:solidFill>
                <a:latin typeface="Century"/>
                <a:ea typeface="Century"/>
                <a:cs typeface="Century"/>
                <a:sym typeface="Century"/>
              </a:defRPr>
            </a:lvl1pPr>
            <a:lvl2pPr indent="0" lvl="1" marL="0" marR="0" rtl="0" algn="ctr">
              <a:spcBef>
                <a:spcPts val="0"/>
              </a:spcBef>
              <a:spcAft>
                <a:spcPts val="0"/>
              </a:spcAft>
              <a:buNone/>
              <a:defRPr sz="1400">
                <a:solidFill>
                  <a:schemeClr val="dk1"/>
                </a:solidFill>
                <a:latin typeface="Century"/>
                <a:ea typeface="Century"/>
                <a:cs typeface="Century"/>
                <a:sym typeface="Century"/>
              </a:defRPr>
            </a:lvl2pPr>
            <a:lvl3pPr indent="0" lvl="2" marL="0" marR="0" rtl="0" algn="ctr">
              <a:spcBef>
                <a:spcPts val="0"/>
              </a:spcBef>
              <a:spcAft>
                <a:spcPts val="0"/>
              </a:spcAft>
              <a:buNone/>
              <a:defRPr sz="1400">
                <a:solidFill>
                  <a:schemeClr val="dk1"/>
                </a:solidFill>
                <a:latin typeface="Century"/>
                <a:ea typeface="Century"/>
                <a:cs typeface="Century"/>
                <a:sym typeface="Century"/>
              </a:defRPr>
            </a:lvl3pPr>
            <a:lvl4pPr indent="0" lvl="3" marL="0" marR="0" rtl="0" algn="ctr">
              <a:spcBef>
                <a:spcPts val="0"/>
              </a:spcBef>
              <a:spcAft>
                <a:spcPts val="0"/>
              </a:spcAft>
              <a:buNone/>
              <a:defRPr sz="1400">
                <a:solidFill>
                  <a:schemeClr val="dk1"/>
                </a:solidFill>
                <a:latin typeface="Century"/>
                <a:ea typeface="Century"/>
                <a:cs typeface="Century"/>
                <a:sym typeface="Century"/>
              </a:defRPr>
            </a:lvl4pPr>
            <a:lvl5pPr indent="0" lvl="4" marL="0" marR="0" rtl="0" algn="ctr">
              <a:spcBef>
                <a:spcPts val="0"/>
              </a:spcBef>
              <a:spcAft>
                <a:spcPts val="0"/>
              </a:spcAft>
              <a:buNone/>
              <a:defRPr sz="1400">
                <a:solidFill>
                  <a:schemeClr val="dk1"/>
                </a:solidFill>
                <a:latin typeface="Century"/>
                <a:ea typeface="Century"/>
                <a:cs typeface="Century"/>
                <a:sym typeface="Century"/>
              </a:defRPr>
            </a:lvl5pPr>
            <a:lvl6pPr indent="0" lvl="5" marL="0" marR="0" rtl="0" algn="ctr">
              <a:spcBef>
                <a:spcPts val="0"/>
              </a:spcBef>
              <a:spcAft>
                <a:spcPts val="0"/>
              </a:spcAft>
              <a:buNone/>
              <a:defRPr sz="1400">
                <a:solidFill>
                  <a:schemeClr val="dk1"/>
                </a:solidFill>
                <a:latin typeface="Century"/>
                <a:ea typeface="Century"/>
                <a:cs typeface="Century"/>
                <a:sym typeface="Century"/>
              </a:defRPr>
            </a:lvl6pPr>
            <a:lvl7pPr indent="0" lvl="6" marL="0" marR="0" rtl="0" algn="ctr">
              <a:spcBef>
                <a:spcPts val="0"/>
              </a:spcBef>
              <a:spcAft>
                <a:spcPts val="0"/>
              </a:spcAft>
              <a:buNone/>
              <a:defRPr sz="1400">
                <a:solidFill>
                  <a:schemeClr val="dk1"/>
                </a:solidFill>
                <a:latin typeface="Century"/>
                <a:ea typeface="Century"/>
                <a:cs typeface="Century"/>
                <a:sym typeface="Century"/>
              </a:defRPr>
            </a:lvl7pPr>
            <a:lvl8pPr indent="0" lvl="7" marL="0" marR="0" rtl="0" algn="ctr">
              <a:spcBef>
                <a:spcPts val="0"/>
              </a:spcBef>
              <a:spcAft>
                <a:spcPts val="0"/>
              </a:spcAft>
              <a:buNone/>
              <a:defRPr sz="1400">
                <a:solidFill>
                  <a:schemeClr val="dk1"/>
                </a:solidFill>
                <a:latin typeface="Century"/>
                <a:ea typeface="Century"/>
                <a:cs typeface="Century"/>
                <a:sym typeface="Century"/>
              </a:defRPr>
            </a:lvl8pPr>
            <a:lvl9pPr indent="0" lvl="8" marL="0" marR="0" rtl="0" algn="ctr">
              <a:spcBef>
                <a:spcPts val="0"/>
              </a:spcBef>
              <a:spcAft>
                <a:spcPts val="0"/>
              </a:spcAft>
              <a:buNone/>
              <a:defRPr sz="1400">
                <a:solidFill>
                  <a:schemeClr val="dk1"/>
                </a:solidFill>
                <a:latin typeface="Century"/>
                <a:ea typeface="Century"/>
                <a:cs typeface="Century"/>
                <a:sym typeface="Century"/>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2" name="Shape 152"/>
        <p:cNvGrpSpPr/>
        <p:nvPr/>
      </p:nvGrpSpPr>
      <p:grpSpPr>
        <a:xfrm>
          <a:off x="0" y="0"/>
          <a:ext cx="0" cy="0"/>
          <a:chOff x="0" y="0"/>
          <a:chExt cx="0" cy="0"/>
        </a:xfrm>
      </p:grpSpPr>
      <p:sp>
        <p:nvSpPr>
          <p:cNvPr id="153" name="Google Shape;153;p27"/>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4" name="Google Shape;154;p27"/>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rtl="0" algn="ctr">
              <a:spcBef>
                <a:spcPts val="640"/>
              </a:spcBef>
              <a:spcAft>
                <a:spcPts val="0"/>
              </a:spcAft>
              <a:buClr>
                <a:schemeClr val="dk1"/>
              </a:buClr>
              <a:buSzPts val="3200"/>
              <a:buFont typeface="Century"/>
              <a:buNone/>
              <a:defRPr/>
            </a:lvl1pPr>
            <a:lvl2pPr lvl="1" rtl="0" algn="ctr">
              <a:spcBef>
                <a:spcPts val="560"/>
              </a:spcBef>
              <a:spcAft>
                <a:spcPts val="0"/>
              </a:spcAft>
              <a:buClr>
                <a:schemeClr val="dk1"/>
              </a:buClr>
              <a:buSzPts val="2800"/>
              <a:buFont typeface="Century"/>
              <a:buNone/>
              <a:defRPr/>
            </a:lvl2pPr>
            <a:lvl3pPr lvl="2" rtl="0" algn="ctr">
              <a:spcBef>
                <a:spcPts val="480"/>
              </a:spcBef>
              <a:spcAft>
                <a:spcPts val="0"/>
              </a:spcAft>
              <a:buClr>
                <a:schemeClr val="dk1"/>
              </a:buClr>
              <a:buSzPts val="2400"/>
              <a:buFont typeface="Century"/>
              <a:buNone/>
              <a:defRPr/>
            </a:lvl3pPr>
            <a:lvl4pPr lvl="3" rtl="0" algn="ctr">
              <a:spcBef>
                <a:spcPts val="400"/>
              </a:spcBef>
              <a:spcAft>
                <a:spcPts val="0"/>
              </a:spcAft>
              <a:buClr>
                <a:schemeClr val="dk1"/>
              </a:buClr>
              <a:buSzPts val="2000"/>
              <a:buFont typeface="Century"/>
              <a:buNone/>
              <a:defRPr/>
            </a:lvl4pPr>
            <a:lvl5pPr lvl="4" rtl="0" algn="ctr">
              <a:spcBef>
                <a:spcPts val="400"/>
              </a:spcBef>
              <a:spcAft>
                <a:spcPts val="0"/>
              </a:spcAft>
              <a:buClr>
                <a:schemeClr val="dk1"/>
              </a:buClr>
              <a:buSzPts val="2000"/>
              <a:buFont typeface="Century"/>
              <a:buNone/>
              <a:defRPr/>
            </a:lvl5pPr>
            <a:lvl6pPr lvl="5" rtl="0" algn="ctr">
              <a:spcBef>
                <a:spcPts val="400"/>
              </a:spcBef>
              <a:spcAft>
                <a:spcPts val="0"/>
              </a:spcAft>
              <a:buClr>
                <a:schemeClr val="dk1"/>
              </a:buClr>
              <a:buSzPts val="2000"/>
              <a:buFont typeface="Arial"/>
              <a:buNone/>
              <a:defRPr/>
            </a:lvl6pPr>
            <a:lvl7pPr lvl="6" rtl="0" algn="ctr">
              <a:spcBef>
                <a:spcPts val="400"/>
              </a:spcBef>
              <a:spcAft>
                <a:spcPts val="0"/>
              </a:spcAft>
              <a:buClr>
                <a:schemeClr val="dk1"/>
              </a:buClr>
              <a:buSzPts val="2000"/>
              <a:buFont typeface="Arial"/>
              <a:buNone/>
              <a:defRPr/>
            </a:lvl7pPr>
            <a:lvl8pPr lvl="7" rtl="0" algn="ctr">
              <a:spcBef>
                <a:spcPts val="400"/>
              </a:spcBef>
              <a:spcAft>
                <a:spcPts val="0"/>
              </a:spcAft>
              <a:buClr>
                <a:schemeClr val="dk1"/>
              </a:buClr>
              <a:buSzPts val="2000"/>
              <a:buFont typeface="Arial"/>
              <a:buNone/>
              <a:defRPr/>
            </a:lvl8pPr>
            <a:lvl9pPr lvl="8" rtl="0" algn="ctr">
              <a:spcBef>
                <a:spcPts val="400"/>
              </a:spcBef>
              <a:spcAft>
                <a:spcPts val="0"/>
              </a:spcAft>
              <a:buClr>
                <a:schemeClr val="dk1"/>
              </a:buClr>
              <a:buSzPts val="2000"/>
              <a:buFont typeface="Arial"/>
              <a:buNone/>
              <a:defRPr/>
            </a:lvl9pPr>
          </a:lstStyle>
          <a:p/>
        </p:txBody>
      </p:sp>
      <p:sp>
        <p:nvSpPr>
          <p:cNvPr id="155" name="Google Shape;155;p27"/>
          <p:cNvSpPr txBox="1"/>
          <p:nvPr>
            <p:ph idx="11" type="ftr"/>
          </p:nvPr>
        </p:nvSpPr>
        <p:spPr>
          <a:xfrm>
            <a:off x="4800600" y="4729163"/>
            <a:ext cx="533400" cy="178500"/>
          </a:xfrm>
          <a:prstGeom prst="rect">
            <a:avLst/>
          </a:prstGeom>
          <a:solidFill>
            <a:schemeClr val="lt1"/>
          </a:solid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entury"/>
                <a:ea typeface="Century"/>
                <a:cs typeface="Century"/>
                <a:sym typeface="Century"/>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6" name="Google Shape;156;p27"/>
          <p:cNvSpPr txBox="1"/>
          <p:nvPr>
            <p:ph idx="10" type="dt"/>
          </p:nvPr>
        </p:nvSpPr>
        <p:spPr>
          <a:xfrm>
            <a:off x="457200" y="4683919"/>
            <a:ext cx="2133600" cy="357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7" name="Google Shape;157;p27"/>
          <p:cNvSpPr txBox="1"/>
          <p:nvPr>
            <p:ph idx="12" type="sldNum"/>
          </p:nvPr>
        </p:nvSpPr>
        <p:spPr>
          <a:xfrm>
            <a:off x="6553200" y="4729163"/>
            <a:ext cx="2133600" cy="3570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spcAft>
                <a:spcPts val="0"/>
              </a:spcAft>
              <a:buNone/>
              <a:defRPr b="0" i="0" sz="1400" u="none" cap="none" strike="noStrike">
                <a:solidFill>
                  <a:schemeClr val="dk1"/>
                </a:solidFill>
                <a:latin typeface="Century"/>
                <a:ea typeface="Century"/>
                <a:cs typeface="Century"/>
                <a:sym typeface="Century"/>
              </a:defRPr>
            </a:lvl1pPr>
            <a:lvl2pPr indent="0" lvl="1" marL="0" marR="0" rtl="0" algn="ctr">
              <a:spcBef>
                <a:spcPts val="0"/>
              </a:spcBef>
              <a:spcAft>
                <a:spcPts val="0"/>
              </a:spcAft>
              <a:buNone/>
              <a:defRPr b="0" i="0" sz="1400" u="none" cap="none" strike="noStrike">
                <a:solidFill>
                  <a:schemeClr val="dk1"/>
                </a:solidFill>
                <a:latin typeface="Century"/>
                <a:ea typeface="Century"/>
                <a:cs typeface="Century"/>
                <a:sym typeface="Century"/>
              </a:defRPr>
            </a:lvl2pPr>
            <a:lvl3pPr indent="0" lvl="2" marL="0" marR="0" rtl="0" algn="ctr">
              <a:spcBef>
                <a:spcPts val="0"/>
              </a:spcBef>
              <a:spcAft>
                <a:spcPts val="0"/>
              </a:spcAft>
              <a:buNone/>
              <a:defRPr b="0" i="0" sz="1400" u="none" cap="none" strike="noStrike">
                <a:solidFill>
                  <a:schemeClr val="dk1"/>
                </a:solidFill>
                <a:latin typeface="Century"/>
                <a:ea typeface="Century"/>
                <a:cs typeface="Century"/>
                <a:sym typeface="Century"/>
              </a:defRPr>
            </a:lvl3pPr>
            <a:lvl4pPr indent="0" lvl="3" marL="0" marR="0" rtl="0" algn="ctr">
              <a:spcBef>
                <a:spcPts val="0"/>
              </a:spcBef>
              <a:spcAft>
                <a:spcPts val="0"/>
              </a:spcAft>
              <a:buNone/>
              <a:defRPr b="0" i="0" sz="1400" u="none" cap="none" strike="noStrike">
                <a:solidFill>
                  <a:schemeClr val="dk1"/>
                </a:solidFill>
                <a:latin typeface="Century"/>
                <a:ea typeface="Century"/>
                <a:cs typeface="Century"/>
                <a:sym typeface="Century"/>
              </a:defRPr>
            </a:lvl4pPr>
            <a:lvl5pPr indent="0" lvl="4" marL="0" marR="0" rtl="0" algn="ctr">
              <a:spcBef>
                <a:spcPts val="0"/>
              </a:spcBef>
              <a:spcAft>
                <a:spcPts val="0"/>
              </a:spcAft>
              <a:buNone/>
              <a:defRPr b="0" i="0" sz="1400" u="none" cap="none" strike="noStrike">
                <a:solidFill>
                  <a:schemeClr val="dk1"/>
                </a:solidFill>
                <a:latin typeface="Century"/>
                <a:ea typeface="Century"/>
                <a:cs typeface="Century"/>
                <a:sym typeface="Century"/>
              </a:defRPr>
            </a:lvl5pPr>
            <a:lvl6pPr indent="0" lvl="5" marL="0" marR="0" rtl="0" algn="ctr">
              <a:spcBef>
                <a:spcPts val="0"/>
              </a:spcBef>
              <a:spcAft>
                <a:spcPts val="0"/>
              </a:spcAft>
              <a:buNone/>
              <a:defRPr b="0" i="0" sz="1400" u="none" cap="none" strike="noStrike">
                <a:solidFill>
                  <a:schemeClr val="dk1"/>
                </a:solidFill>
                <a:latin typeface="Century"/>
                <a:ea typeface="Century"/>
                <a:cs typeface="Century"/>
                <a:sym typeface="Century"/>
              </a:defRPr>
            </a:lvl6pPr>
            <a:lvl7pPr indent="0" lvl="6" marL="0" marR="0" rtl="0" algn="ctr">
              <a:spcBef>
                <a:spcPts val="0"/>
              </a:spcBef>
              <a:spcAft>
                <a:spcPts val="0"/>
              </a:spcAft>
              <a:buNone/>
              <a:defRPr b="0" i="0" sz="1400" u="none" cap="none" strike="noStrike">
                <a:solidFill>
                  <a:schemeClr val="dk1"/>
                </a:solidFill>
                <a:latin typeface="Century"/>
                <a:ea typeface="Century"/>
                <a:cs typeface="Century"/>
                <a:sym typeface="Century"/>
              </a:defRPr>
            </a:lvl7pPr>
            <a:lvl8pPr indent="0" lvl="7" marL="0" marR="0" rtl="0" algn="ctr">
              <a:spcBef>
                <a:spcPts val="0"/>
              </a:spcBef>
              <a:spcAft>
                <a:spcPts val="0"/>
              </a:spcAft>
              <a:buNone/>
              <a:defRPr b="0" i="0" sz="1400" u="none" cap="none" strike="noStrike">
                <a:solidFill>
                  <a:schemeClr val="dk1"/>
                </a:solidFill>
                <a:latin typeface="Century"/>
                <a:ea typeface="Century"/>
                <a:cs typeface="Century"/>
                <a:sym typeface="Century"/>
              </a:defRPr>
            </a:lvl8pPr>
            <a:lvl9pPr indent="0" lvl="8" marL="0" marR="0" rtl="0" algn="ctr">
              <a:spcBef>
                <a:spcPts val="0"/>
              </a:spcBef>
              <a:spcAft>
                <a:spcPts val="0"/>
              </a:spcAft>
              <a:buNone/>
              <a:defRPr b="0" i="0" sz="1400" u="none" cap="none" strike="noStrike">
                <a:solidFill>
                  <a:schemeClr val="dk1"/>
                </a:solidFill>
                <a:latin typeface="Century"/>
                <a:ea typeface="Century"/>
                <a:cs typeface="Century"/>
                <a:sym typeface="Century"/>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bg>
      <p:bgPr>
        <a:solidFill>
          <a:schemeClr val="lt1"/>
        </a:solidFill>
      </p:bgPr>
    </p:bg>
    <p:spTree>
      <p:nvGrpSpPr>
        <p:cNvPr id="158" name="Shape 158"/>
        <p:cNvGrpSpPr/>
        <p:nvPr/>
      </p:nvGrpSpPr>
      <p:grpSpPr>
        <a:xfrm>
          <a:off x="0" y="0"/>
          <a:ext cx="0" cy="0"/>
          <a:chOff x="0" y="0"/>
          <a:chExt cx="0" cy="0"/>
        </a:xfrm>
      </p:grpSpPr>
      <p:sp>
        <p:nvSpPr>
          <p:cNvPr id="159" name="Google Shape;159;p28"/>
          <p:cNvSpPr/>
          <p:nvPr/>
        </p:nvSpPr>
        <p:spPr>
          <a:xfrm>
            <a:off x="0" y="685800"/>
            <a:ext cx="8153400" cy="57000"/>
          </a:xfrm>
          <a:prstGeom prst="homePlat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0" name="Google Shape;160;p28"/>
          <p:cNvSpPr txBox="1"/>
          <p:nvPr>
            <p:ph type="title"/>
          </p:nvPr>
        </p:nvSpPr>
        <p:spPr>
          <a:xfrm>
            <a:off x="0" y="57150"/>
            <a:ext cx="8229600" cy="857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sz="28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1" name="Google Shape;161;p28"/>
          <p:cNvSpPr txBox="1"/>
          <p:nvPr>
            <p:ph idx="1" type="body"/>
          </p:nvPr>
        </p:nvSpPr>
        <p:spPr>
          <a:xfrm>
            <a:off x="0" y="1006078"/>
            <a:ext cx="8229600" cy="33945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62" name="Google Shape;162;p28"/>
          <p:cNvSpPr txBox="1"/>
          <p:nvPr>
            <p:ph idx="10" type="dt"/>
          </p:nvPr>
        </p:nvSpPr>
        <p:spPr>
          <a:xfrm>
            <a:off x="457200" y="4683919"/>
            <a:ext cx="2133600" cy="357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63" name="Google Shape;163;p28"/>
          <p:cNvSpPr txBox="1"/>
          <p:nvPr>
            <p:ph idx="11" type="ftr"/>
          </p:nvPr>
        </p:nvSpPr>
        <p:spPr>
          <a:xfrm>
            <a:off x="2819400" y="4057650"/>
            <a:ext cx="2895600" cy="357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64" name="Google Shape;164;p28"/>
          <p:cNvSpPr txBox="1"/>
          <p:nvPr>
            <p:ph idx="12" type="sldNum"/>
          </p:nvPr>
        </p:nvSpPr>
        <p:spPr>
          <a:xfrm>
            <a:off x="6553200" y="4729163"/>
            <a:ext cx="2133600" cy="3570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spcAft>
                <a:spcPts val="0"/>
              </a:spcAft>
              <a:buNone/>
              <a:defRPr b="0" i="0" sz="1400" u="none" cap="none" strike="noStrike">
                <a:solidFill>
                  <a:schemeClr val="dk1"/>
                </a:solidFill>
                <a:latin typeface="Century"/>
                <a:ea typeface="Century"/>
                <a:cs typeface="Century"/>
                <a:sym typeface="Century"/>
              </a:defRPr>
            </a:lvl1pPr>
            <a:lvl2pPr indent="0" lvl="1" marL="0" marR="0" rtl="0" algn="ctr">
              <a:spcBef>
                <a:spcPts val="0"/>
              </a:spcBef>
              <a:spcAft>
                <a:spcPts val="0"/>
              </a:spcAft>
              <a:buNone/>
              <a:defRPr b="0" i="0" sz="1400" u="none" cap="none" strike="noStrike">
                <a:solidFill>
                  <a:schemeClr val="dk1"/>
                </a:solidFill>
                <a:latin typeface="Century"/>
                <a:ea typeface="Century"/>
                <a:cs typeface="Century"/>
                <a:sym typeface="Century"/>
              </a:defRPr>
            </a:lvl2pPr>
            <a:lvl3pPr indent="0" lvl="2" marL="0" marR="0" rtl="0" algn="ctr">
              <a:spcBef>
                <a:spcPts val="0"/>
              </a:spcBef>
              <a:spcAft>
                <a:spcPts val="0"/>
              </a:spcAft>
              <a:buNone/>
              <a:defRPr b="0" i="0" sz="1400" u="none" cap="none" strike="noStrike">
                <a:solidFill>
                  <a:schemeClr val="dk1"/>
                </a:solidFill>
                <a:latin typeface="Century"/>
                <a:ea typeface="Century"/>
                <a:cs typeface="Century"/>
                <a:sym typeface="Century"/>
              </a:defRPr>
            </a:lvl3pPr>
            <a:lvl4pPr indent="0" lvl="3" marL="0" marR="0" rtl="0" algn="ctr">
              <a:spcBef>
                <a:spcPts val="0"/>
              </a:spcBef>
              <a:spcAft>
                <a:spcPts val="0"/>
              </a:spcAft>
              <a:buNone/>
              <a:defRPr b="0" i="0" sz="1400" u="none" cap="none" strike="noStrike">
                <a:solidFill>
                  <a:schemeClr val="dk1"/>
                </a:solidFill>
                <a:latin typeface="Century"/>
                <a:ea typeface="Century"/>
                <a:cs typeface="Century"/>
                <a:sym typeface="Century"/>
              </a:defRPr>
            </a:lvl4pPr>
            <a:lvl5pPr indent="0" lvl="4" marL="0" marR="0" rtl="0" algn="ctr">
              <a:spcBef>
                <a:spcPts val="0"/>
              </a:spcBef>
              <a:spcAft>
                <a:spcPts val="0"/>
              </a:spcAft>
              <a:buNone/>
              <a:defRPr b="0" i="0" sz="1400" u="none" cap="none" strike="noStrike">
                <a:solidFill>
                  <a:schemeClr val="dk1"/>
                </a:solidFill>
                <a:latin typeface="Century"/>
                <a:ea typeface="Century"/>
                <a:cs typeface="Century"/>
                <a:sym typeface="Century"/>
              </a:defRPr>
            </a:lvl5pPr>
            <a:lvl6pPr indent="0" lvl="5" marL="0" marR="0" rtl="0" algn="ctr">
              <a:spcBef>
                <a:spcPts val="0"/>
              </a:spcBef>
              <a:spcAft>
                <a:spcPts val="0"/>
              </a:spcAft>
              <a:buNone/>
              <a:defRPr b="0" i="0" sz="1400" u="none" cap="none" strike="noStrike">
                <a:solidFill>
                  <a:schemeClr val="dk1"/>
                </a:solidFill>
                <a:latin typeface="Century"/>
                <a:ea typeface="Century"/>
                <a:cs typeface="Century"/>
                <a:sym typeface="Century"/>
              </a:defRPr>
            </a:lvl6pPr>
            <a:lvl7pPr indent="0" lvl="6" marL="0" marR="0" rtl="0" algn="ctr">
              <a:spcBef>
                <a:spcPts val="0"/>
              </a:spcBef>
              <a:spcAft>
                <a:spcPts val="0"/>
              </a:spcAft>
              <a:buNone/>
              <a:defRPr b="0" i="0" sz="1400" u="none" cap="none" strike="noStrike">
                <a:solidFill>
                  <a:schemeClr val="dk1"/>
                </a:solidFill>
                <a:latin typeface="Century"/>
                <a:ea typeface="Century"/>
                <a:cs typeface="Century"/>
                <a:sym typeface="Century"/>
              </a:defRPr>
            </a:lvl7pPr>
            <a:lvl8pPr indent="0" lvl="7" marL="0" marR="0" rtl="0" algn="ctr">
              <a:spcBef>
                <a:spcPts val="0"/>
              </a:spcBef>
              <a:spcAft>
                <a:spcPts val="0"/>
              </a:spcAft>
              <a:buNone/>
              <a:defRPr b="0" i="0" sz="1400" u="none" cap="none" strike="noStrike">
                <a:solidFill>
                  <a:schemeClr val="dk1"/>
                </a:solidFill>
                <a:latin typeface="Century"/>
                <a:ea typeface="Century"/>
                <a:cs typeface="Century"/>
                <a:sym typeface="Century"/>
              </a:defRPr>
            </a:lvl8pPr>
            <a:lvl9pPr indent="0" lvl="8" marL="0" marR="0" rtl="0" algn="ctr">
              <a:spcBef>
                <a:spcPts val="0"/>
              </a:spcBef>
              <a:spcAft>
                <a:spcPts val="0"/>
              </a:spcAft>
              <a:buNone/>
              <a:defRPr b="0" i="0" sz="1400" u="none" cap="none" strike="noStrike">
                <a:solidFill>
                  <a:schemeClr val="dk1"/>
                </a:solidFill>
                <a:latin typeface="Century"/>
                <a:ea typeface="Century"/>
                <a:cs typeface="Century"/>
                <a:sym typeface="Century"/>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 Layout">
    <p:spTree>
      <p:nvGrpSpPr>
        <p:cNvPr id="165" name="Shape 165"/>
        <p:cNvGrpSpPr/>
        <p:nvPr/>
      </p:nvGrpSpPr>
      <p:grpSpPr>
        <a:xfrm>
          <a:off x="0" y="0"/>
          <a:ext cx="0" cy="0"/>
          <a:chOff x="0" y="0"/>
          <a:chExt cx="0" cy="0"/>
        </a:xfrm>
      </p:grpSpPr>
      <p:sp>
        <p:nvSpPr>
          <p:cNvPr id="166" name="Google Shape;166;p29"/>
          <p:cNvSpPr/>
          <p:nvPr/>
        </p:nvSpPr>
        <p:spPr>
          <a:xfrm>
            <a:off x="0" y="685800"/>
            <a:ext cx="8153400" cy="57000"/>
          </a:xfrm>
          <a:prstGeom prst="homePlat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7" name="Google Shape;167;p29"/>
          <p:cNvSpPr txBox="1"/>
          <p:nvPr>
            <p:ph type="title"/>
          </p:nvPr>
        </p:nvSpPr>
        <p:spPr>
          <a:xfrm>
            <a:off x="0" y="57150"/>
            <a:ext cx="8229600" cy="857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sz="28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8" name="Google Shape;168;p29"/>
          <p:cNvSpPr txBox="1"/>
          <p:nvPr>
            <p:ph idx="10" type="dt"/>
          </p:nvPr>
        </p:nvSpPr>
        <p:spPr>
          <a:xfrm>
            <a:off x="457200" y="4683919"/>
            <a:ext cx="2133600" cy="357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69" name="Google Shape;169;p29"/>
          <p:cNvSpPr txBox="1"/>
          <p:nvPr>
            <p:ph idx="11" type="ftr"/>
          </p:nvPr>
        </p:nvSpPr>
        <p:spPr>
          <a:xfrm>
            <a:off x="3124200" y="4683919"/>
            <a:ext cx="2895600" cy="357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70" name="Google Shape;170;p29"/>
          <p:cNvSpPr txBox="1"/>
          <p:nvPr>
            <p:ph idx="12" type="sldNum"/>
          </p:nvPr>
        </p:nvSpPr>
        <p:spPr>
          <a:xfrm>
            <a:off x="6553200" y="4729163"/>
            <a:ext cx="2133600" cy="3570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spcAft>
                <a:spcPts val="0"/>
              </a:spcAft>
              <a:buNone/>
              <a:defRPr b="0" i="0" sz="1400" u="none" cap="none" strike="noStrike">
                <a:solidFill>
                  <a:schemeClr val="dk1"/>
                </a:solidFill>
                <a:latin typeface="Century"/>
                <a:ea typeface="Century"/>
                <a:cs typeface="Century"/>
                <a:sym typeface="Century"/>
              </a:defRPr>
            </a:lvl1pPr>
            <a:lvl2pPr indent="0" lvl="1" marL="0" marR="0" rtl="0" algn="ctr">
              <a:spcBef>
                <a:spcPts val="0"/>
              </a:spcBef>
              <a:spcAft>
                <a:spcPts val="0"/>
              </a:spcAft>
              <a:buNone/>
              <a:defRPr b="0" i="0" sz="1400" u="none" cap="none" strike="noStrike">
                <a:solidFill>
                  <a:schemeClr val="dk1"/>
                </a:solidFill>
                <a:latin typeface="Century"/>
                <a:ea typeface="Century"/>
                <a:cs typeface="Century"/>
                <a:sym typeface="Century"/>
              </a:defRPr>
            </a:lvl2pPr>
            <a:lvl3pPr indent="0" lvl="2" marL="0" marR="0" rtl="0" algn="ctr">
              <a:spcBef>
                <a:spcPts val="0"/>
              </a:spcBef>
              <a:spcAft>
                <a:spcPts val="0"/>
              </a:spcAft>
              <a:buNone/>
              <a:defRPr b="0" i="0" sz="1400" u="none" cap="none" strike="noStrike">
                <a:solidFill>
                  <a:schemeClr val="dk1"/>
                </a:solidFill>
                <a:latin typeface="Century"/>
                <a:ea typeface="Century"/>
                <a:cs typeface="Century"/>
                <a:sym typeface="Century"/>
              </a:defRPr>
            </a:lvl3pPr>
            <a:lvl4pPr indent="0" lvl="3" marL="0" marR="0" rtl="0" algn="ctr">
              <a:spcBef>
                <a:spcPts val="0"/>
              </a:spcBef>
              <a:spcAft>
                <a:spcPts val="0"/>
              </a:spcAft>
              <a:buNone/>
              <a:defRPr b="0" i="0" sz="1400" u="none" cap="none" strike="noStrike">
                <a:solidFill>
                  <a:schemeClr val="dk1"/>
                </a:solidFill>
                <a:latin typeface="Century"/>
                <a:ea typeface="Century"/>
                <a:cs typeface="Century"/>
                <a:sym typeface="Century"/>
              </a:defRPr>
            </a:lvl4pPr>
            <a:lvl5pPr indent="0" lvl="4" marL="0" marR="0" rtl="0" algn="ctr">
              <a:spcBef>
                <a:spcPts val="0"/>
              </a:spcBef>
              <a:spcAft>
                <a:spcPts val="0"/>
              </a:spcAft>
              <a:buNone/>
              <a:defRPr b="0" i="0" sz="1400" u="none" cap="none" strike="noStrike">
                <a:solidFill>
                  <a:schemeClr val="dk1"/>
                </a:solidFill>
                <a:latin typeface="Century"/>
                <a:ea typeface="Century"/>
                <a:cs typeface="Century"/>
                <a:sym typeface="Century"/>
              </a:defRPr>
            </a:lvl5pPr>
            <a:lvl6pPr indent="0" lvl="5" marL="0" marR="0" rtl="0" algn="ctr">
              <a:spcBef>
                <a:spcPts val="0"/>
              </a:spcBef>
              <a:spcAft>
                <a:spcPts val="0"/>
              </a:spcAft>
              <a:buNone/>
              <a:defRPr b="0" i="0" sz="1400" u="none" cap="none" strike="noStrike">
                <a:solidFill>
                  <a:schemeClr val="dk1"/>
                </a:solidFill>
                <a:latin typeface="Century"/>
                <a:ea typeface="Century"/>
                <a:cs typeface="Century"/>
                <a:sym typeface="Century"/>
              </a:defRPr>
            </a:lvl6pPr>
            <a:lvl7pPr indent="0" lvl="6" marL="0" marR="0" rtl="0" algn="ctr">
              <a:spcBef>
                <a:spcPts val="0"/>
              </a:spcBef>
              <a:spcAft>
                <a:spcPts val="0"/>
              </a:spcAft>
              <a:buNone/>
              <a:defRPr b="0" i="0" sz="1400" u="none" cap="none" strike="noStrike">
                <a:solidFill>
                  <a:schemeClr val="dk1"/>
                </a:solidFill>
                <a:latin typeface="Century"/>
                <a:ea typeface="Century"/>
                <a:cs typeface="Century"/>
                <a:sym typeface="Century"/>
              </a:defRPr>
            </a:lvl7pPr>
            <a:lvl8pPr indent="0" lvl="7" marL="0" marR="0" rtl="0" algn="ctr">
              <a:spcBef>
                <a:spcPts val="0"/>
              </a:spcBef>
              <a:spcAft>
                <a:spcPts val="0"/>
              </a:spcAft>
              <a:buNone/>
              <a:defRPr b="0" i="0" sz="1400" u="none" cap="none" strike="noStrike">
                <a:solidFill>
                  <a:schemeClr val="dk1"/>
                </a:solidFill>
                <a:latin typeface="Century"/>
                <a:ea typeface="Century"/>
                <a:cs typeface="Century"/>
                <a:sym typeface="Century"/>
              </a:defRPr>
            </a:lvl8pPr>
            <a:lvl9pPr indent="0" lvl="8" marL="0" marR="0" rtl="0" algn="ctr">
              <a:spcBef>
                <a:spcPts val="0"/>
              </a:spcBef>
              <a:spcAft>
                <a:spcPts val="0"/>
              </a:spcAft>
              <a:buNone/>
              <a:defRPr b="0" i="0" sz="1400" u="none" cap="none" strike="noStrike">
                <a:solidFill>
                  <a:schemeClr val="dk1"/>
                </a:solidFill>
                <a:latin typeface="Century"/>
                <a:ea typeface="Century"/>
                <a:cs typeface="Century"/>
                <a:sym typeface="Century"/>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1" name="Shape 171"/>
        <p:cNvGrpSpPr/>
        <p:nvPr/>
      </p:nvGrpSpPr>
      <p:grpSpPr>
        <a:xfrm>
          <a:off x="0" y="0"/>
          <a:ext cx="0" cy="0"/>
          <a:chOff x="0" y="0"/>
          <a:chExt cx="0" cy="0"/>
        </a:xfrm>
      </p:grpSpPr>
      <p:sp>
        <p:nvSpPr>
          <p:cNvPr id="172" name="Google Shape;172;p30"/>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b="1" sz="4000" cap="none"/>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3" name="Google Shape;173;p30"/>
          <p:cNvSpPr txBox="1"/>
          <p:nvPr>
            <p:ph idx="1" type="body"/>
          </p:nvPr>
        </p:nvSpPr>
        <p:spPr>
          <a:xfrm>
            <a:off x="722313" y="2180035"/>
            <a:ext cx="7772400" cy="1125300"/>
          </a:xfrm>
          <a:prstGeom prst="rect">
            <a:avLst/>
          </a:prstGeom>
          <a:noFill/>
          <a:ln>
            <a:noFill/>
          </a:ln>
        </p:spPr>
        <p:txBody>
          <a:bodyPr anchorCtr="0" anchor="b" bIns="45700" lIns="91425" spcFirstLastPara="1" rIns="91425" wrap="square" tIns="45700">
            <a:noAutofit/>
          </a:bodyPr>
          <a:lstStyle>
            <a:lvl1pPr indent="-228600" lvl="0" marL="457200" rtl="0" algn="l">
              <a:spcBef>
                <a:spcPts val="400"/>
              </a:spcBef>
              <a:spcAft>
                <a:spcPts val="0"/>
              </a:spcAft>
              <a:buClr>
                <a:schemeClr val="dk1"/>
              </a:buClr>
              <a:buSzPts val="2000"/>
              <a:buFont typeface="Century"/>
              <a:buNone/>
              <a:defRPr sz="2000"/>
            </a:lvl1pPr>
            <a:lvl2pPr indent="-228600" lvl="1" marL="914400" rtl="0" algn="l">
              <a:spcBef>
                <a:spcPts val="360"/>
              </a:spcBef>
              <a:spcAft>
                <a:spcPts val="0"/>
              </a:spcAft>
              <a:buClr>
                <a:schemeClr val="dk1"/>
              </a:buClr>
              <a:buSzPts val="1800"/>
              <a:buFont typeface="Century"/>
              <a:buNone/>
              <a:defRPr sz="1800"/>
            </a:lvl2pPr>
            <a:lvl3pPr indent="-228600" lvl="2" marL="1371600" rtl="0" algn="l">
              <a:spcBef>
                <a:spcPts val="320"/>
              </a:spcBef>
              <a:spcAft>
                <a:spcPts val="0"/>
              </a:spcAft>
              <a:buClr>
                <a:schemeClr val="dk1"/>
              </a:buClr>
              <a:buSzPts val="1600"/>
              <a:buFont typeface="Century"/>
              <a:buNone/>
              <a:defRPr sz="1600"/>
            </a:lvl3pPr>
            <a:lvl4pPr indent="-228600" lvl="3" marL="1828800" rtl="0" algn="l">
              <a:spcBef>
                <a:spcPts val="280"/>
              </a:spcBef>
              <a:spcAft>
                <a:spcPts val="0"/>
              </a:spcAft>
              <a:buClr>
                <a:schemeClr val="dk1"/>
              </a:buClr>
              <a:buSzPts val="1400"/>
              <a:buFont typeface="Century"/>
              <a:buNone/>
              <a:defRPr sz="1400"/>
            </a:lvl4pPr>
            <a:lvl5pPr indent="-228600" lvl="4" marL="2286000" rtl="0" algn="l">
              <a:spcBef>
                <a:spcPts val="280"/>
              </a:spcBef>
              <a:spcAft>
                <a:spcPts val="0"/>
              </a:spcAft>
              <a:buClr>
                <a:schemeClr val="dk1"/>
              </a:buClr>
              <a:buSzPts val="1400"/>
              <a:buFont typeface="Century"/>
              <a:buNone/>
              <a:defRPr sz="1400"/>
            </a:lvl5pPr>
            <a:lvl6pPr indent="-228600" lvl="5" marL="2743200" rtl="0" algn="l">
              <a:spcBef>
                <a:spcPts val="280"/>
              </a:spcBef>
              <a:spcAft>
                <a:spcPts val="0"/>
              </a:spcAft>
              <a:buClr>
                <a:schemeClr val="dk1"/>
              </a:buClr>
              <a:buSzPts val="1400"/>
              <a:buFont typeface="Arial"/>
              <a:buNone/>
              <a:defRPr sz="1400"/>
            </a:lvl6pPr>
            <a:lvl7pPr indent="-228600" lvl="6" marL="3200400" rtl="0" algn="l">
              <a:spcBef>
                <a:spcPts val="280"/>
              </a:spcBef>
              <a:spcAft>
                <a:spcPts val="0"/>
              </a:spcAft>
              <a:buClr>
                <a:schemeClr val="dk1"/>
              </a:buClr>
              <a:buSzPts val="1400"/>
              <a:buFont typeface="Arial"/>
              <a:buNone/>
              <a:defRPr sz="1400"/>
            </a:lvl7pPr>
            <a:lvl8pPr indent="-228600" lvl="7" marL="3657600" rtl="0" algn="l">
              <a:spcBef>
                <a:spcPts val="280"/>
              </a:spcBef>
              <a:spcAft>
                <a:spcPts val="0"/>
              </a:spcAft>
              <a:buClr>
                <a:schemeClr val="dk1"/>
              </a:buClr>
              <a:buSzPts val="1400"/>
              <a:buFont typeface="Arial"/>
              <a:buNone/>
              <a:defRPr sz="1400"/>
            </a:lvl8pPr>
            <a:lvl9pPr indent="-228600" lvl="8" marL="4114800" rtl="0" algn="l">
              <a:spcBef>
                <a:spcPts val="280"/>
              </a:spcBef>
              <a:spcAft>
                <a:spcPts val="0"/>
              </a:spcAft>
              <a:buClr>
                <a:schemeClr val="dk1"/>
              </a:buClr>
              <a:buSzPts val="1400"/>
              <a:buFont typeface="Arial"/>
              <a:buNone/>
              <a:defRPr sz="1400"/>
            </a:lvl9pPr>
          </a:lstStyle>
          <a:p/>
        </p:txBody>
      </p:sp>
      <p:sp>
        <p:nvSpPr>
          <p:cNvPr id="174" name="Google Shape;174;p30"/>
          <p:cNvSpPr txBox="1"/>
          <p:nvPr>
            <p:ph idx="10" type="dt"/>
          </p:nvPr>
        </p:nvSpPr>
        <p:spPr>
          <a:xfrm>
            <a:off x="457200" y="4683919"/>
            <a:ext cx="2133600" cy="357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75" name="Google Shape;175;p30"/>
          <p:cNvSpPr txBox="1"/>
          <p:nvPr>
            <p:ph idx="11" type="ftr"/>
          </p:nvPr>
        </p:nvSpPr>
        <p:spPr>
          <a:xfrm>
            <a:off x="3124200" y="4683919"/>
            <a:ext cx="2895600" cy="357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76" name="Google Shape;176;p30"/>
          <p:cNvSpPr txBox="1"/>
          <p:nvPr>
            <p:ph idx="12" type="sldNum"/>
          </p:nvPr>
        </p:nvSpPr>
        <p:spPr>
          <a:xfrm>
            <a:off x="6553200" y="4729163"/>
            <a:ext cx="2133600" cy="3570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spcAft>
                <a:spcPts val="0"/>
              </a:spcAft>
              <a:buNone/>
              <a:defRPr b="0" i="0" sz="1400" u="none" cap="none" strike="noStrike">
                <a:solidFill>
                  <a:schemeClr val="dk1"/>
                </a:solidFill>
                <a:latin typeface="Century"/>
                <a:ea typeface="Century"/>
                <a:cs typeface="Century"/>
                <a:sym typeface="Century"/>
              </a:defRPr>
            </a:lvl1pPr>
            <a:lvl2pPr indent="0" lvl="1" marL="0" marR="0" rtl="0" algn="ctr">
              <a:spcBef>
                <a:spcPts val="0"/>
              </a:spcBef>
              <a:spcAft>
                <a:spcPts val="0"/>
              </a:spcAft>
              <a:buNone/>
              <a:defRPr b="0" i="0" sz="1400" u="none" cap="none" strike="noStrike">
                <a:solidFill>
                  <a:schemeClr val="dk1"/>
                </a:solidFill>
                <a:latin typeface="Century"/>
                <a:ea typeface="Century"/>
                <a:cs typeface="Century"/>
                <a:sym typeface="Century"/>
              </a:defRPr>
            </a:lvl2pPr>
            <a:lvl3pPr indent="0" lvl="2" marL="0" marR="0" rtl="0" algn="ctr">
              <a:spcBef>
                <a:spcPts val="0"/>
              </a:spcBef>
              <a:spcAft>
                <a:spcPts val="0"/>
              </a:spcAft>
              <a:buNone/>
              <a:defRPr b="0" i="0" sz="1400" u="none" cap="none" strike="noStrike">
                <a:solidFill>
                  <a:schemeClr val="dk1"/>
                </a:solidFill>
                <a:latin typeface="Century"/>
                <a:ea typeface="Century"/>
                <a:cs typeface="Century"/>
                <a:sym typeface="Century"/>
              </a:defRPr>
            </a:lvl3pPr>
            <a:lvl4pPr indent="0" lvl="3" marL="0" marR="0" rtl="0" algn="ctr">
              <a:spcBef>
                <a:spcPts val="0"/>
              </a:spcBef>
              <a:spcAft>
                <a:spcPts val="0"/>
              </a:spcAft>
              <a:buNone/>
              <a:defRPr b="0" i="0" sz="1400" u="none" cap="none" strike="noStrike">
                <a:solidFill>
                  <a:schemeClr val="dk1"/>
                </a:solidFill>
                <a:latin typeface="Century"/>
                <a:ea typeface="Century"/>
                <a:cs typeface="Century"/>
                <a:sym typeface="Century"/>
              </a:defRPr>
            </a:lvl4pPr>
            <a:lvl5pPr indent="0" lvl="4" marL="0" marR="0" rtl="0" algn="ctr">
              <a:spcBef>
                <a:spcPts val="0"/>
              </a:spcBef>
              <a:spcAft>
                <a:spcPts val="0"/>
              </a:spcAft>
              <a:buNone/>
              <a:defRPr b="0" i="0" sz="1400" u="none" cap="none" strike="noStrike">
                <a:solidFill>
                  <a:schemeClr val="dk1"/>
                </a:solidFill>
                <a:latin typeface="Century"/>
                <a:ea typeface="Century"/>
                <a:cs typeface="Century"/>
                <a:sym typeface="Century"/>
              </a:defRPr>
            </a:lvl5pPr>
            <a:lvl6pPr indent="0" lvl="5" marL="0" marR="0" rtl="0" algn="ctr">
              <a:spcBef>
                <a:spcPts val="0"/>
              </a:spcBef>
              <a:spcAft>
                <a:spcPts val="0"/>
              </a:spcAft>
              <a:buNone/>
              <a:defRPr b="0" i="0" sz="1400" u="none" cap="none" strike="noStrike">
                <a:solidFill>
                  <a:schemeClr val="dk1"/>
                </a:solidFill>
                <a:latin typeface="Century"/>
                <a:ea typeface="Century"/>
                <a:cs typeface="Century"/>
                <a:sym typeface="Century"/>
              </a:defRPr>
            </a:lvl6pPr>
            <a:lvl7pPr indent="0" lvl="6" marL="0" marR="0" rtl="0" algn="ctr">
              <a:spcBef>
                <a:spcPts val="0"/>
              </a:spcBef>
              <a:spcAft>
                <a:spcPts val="0"/>
              </a:spcAft>
              <a:buNone/>
              <a:defRPr b="0" i="0" sz="1400" u="none" cap="none" strike="noStrike">
                <a:solidFill>
                  <a:schemeClr val="dk1"/>
                </a:solidFill>
                <a:latin typeface="Century"/>
                <a:ea typeface="Century"/>
                <a:cs typeface="Century"/>
                <a:sym typeface="Century"/>
              </a:defRPr>
            </a:lvl7pPr>
            <a:lvl8pPr indent="0" lvl="7" marL="0" marR="0" rtl="0" algn="ctr">
              <a:spcBef>
                <a:spcPts val="0"/>
              </a:spcBef>
              <a:spcAft>
                <a:spcPts val="0"/>
              </a:spcAft>
              <a:buNone/>
              <a:defRPr b="0" i="0" sz="1400" u="none" cap="none" strike="noStrike">
                <a:solidFill>
                  <a:schemeClr val="dk1"/>
                </a:solidFill>
                <a:latin typeface="Century"/>
                <a:ea typeface="Century"/>
                <a:cs typeface="Century"/>
                <a:sym typeface="Century"/>
              </a:defRPr>
            </a:lvl8pPr>
            <a:lvl9pPr indent="0" lvl="8" marL="0" marR="0" rtl="0" algn="ctr">
              <a:spcBef>
                <a:spcPts val="0"/>
              </a:spcBef>
              <a:spcAft>
                <a:spcPts val="0"/>
              </a:spcAft>
              <a:buNone/>
              <a:defRPr b="0" i="0" sz="1400" u="none" cap="none" strike="noStrike">
                <a:solidFill>
                  <a:schemeClr val="dk1"/>
                </a:solidFill>
                <a:latin typeface="Century"/>
                <a:ea typeface="Century"/>
                <a:cs typeface="Century"/>
                <a:sym typeface="Century"/>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77" name="Shape 177"/>
        <p:cNvGrpSpPr/>
        <p:nvPr/>
      </p:nvGrpSpPr>
      <p:grpSpPr>
        <a:xfrm>
          <a:off x="0" y="0"/>
          <a:ext cx="0" cy="0"/>
          <a:chOff x="0" y="0"/>
          <a:chExt cx="0" cy="0"/>
        </a:xfrm>
      </p:grpSpPr>
      <p:sp>
        <p:nvSpPr>
          <p:cNvPr id="178" name="Google Shape;178;p31"/>
          <p:cNvSpPr/>
          <p:nvPr/>
        </p:nvSpPr>
        <p:spPr>
          <a:xfrm>
            <a:off x="0" y="685800"/>
            <a:ext cx="8153400" cy="57000"/>
          </a:xfrm>
          <a:prstGeom prst="homePlat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79" name="Google Shape;179;p31"/>
          <p:cNvSpPr txBox="1"/>
          <p:nvPr>
            <p:ph type="title"/>
          </p:nvPr>
        </p:nvSpPr>
        <p:spPr>
          <a:xfrm>
            <a:off x="0" y="57150"/>
            <a:ext cx="8229600" cy="857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sz="28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0" name="Google Shape;180;p31"/>
          <p:cNvSpPr txBox="1"/>
          <p:nvPr>
            <p:ph idx="1" type="body"/>
          </p:nvPr>
        </p:nvSpPr>
        <p:spPr>
          <a:xfrm>
            <a:off x="0" y="1028700"/>
            <a:ext cx="4038600" cy="3394500"/>
          </a:xfrm>
          <a:prstGeom prst="rect">
            <a:avLst/>
          </a:prstGeom>
          <a:noFill/>
          <a:ln>
            <a:noFill/>
          </a:ln>
        </p:spPr>
        <p:txBody>
          <a:bodyPr anchorCtr="0" anchor="t" bIns="45700" lIns="91425" spcFirstLastPara="1" rIns="91425" wrap="square" tIns="45700">
            <a:noAutofit/>
          </a:bodyPr>
          <a:lstStyle>
            <a:lvl1pPr indent="-406400" lvl="0" marL="457200" rtl="0" algn="l">
              <a:spcBef>
                <a:spcPts val="560"/>
              </a:spcBef>
              <a:spcAft>
                <a:spcPts val="0"/>
              </a:spcAft>
              <a:buClr>
                <a:schemeClr val="dk1"/>
              </a:buClr>
              <a:buSzPts val="2800"/>
              <a:buFont typeface="Century"/>
              <a:buChar char="•"/>
              <a:defRPr sz="2800"/>
            </a:lvl1pPr>
            <a:lvl2pPr indent="-381000" lvl="1" marL="914400" rtl="0" algn="l">
              <a:spcBef>
                <a:spcPts val="480"/>
              </a:spcBef>
              <a:spcAft>
                <a:spcPts val="0"/>
              </a:spcAft>
              <a:buClr>
                <a:schemeClr val="dk1"/>
              </a:buClr>
              <a:buSzPts val="2400"/>
              <a:buFont typeface="Century"/>
              <a:buChar char="–"/>
              <a:defRPr sz="2400"/>
            </a:lvl2pPr>
            <a:lvl3pPr indent="-355600" lvl="2" marL="1371600" rtl="0" algn="l">
              <a:spcBef>
                <a:spcPts val="400"/>
              </a:spcBef>
              <a:spcAft>
                <a:spcPts val="0"/>
              </a:spcAft>
              <a:buClr>
                <a:schemeClr val="dk1"/>
              </a:buClr>
              <a:buSzPts val="2000"/>
              <a:buFont typeface="Century"/>
              <a:buChar char="•"/>
              <a:defRPr sz="2000"/>
            </a:lvl3pPr>
            <a:lvl4pPr indent="-342900" lvl="3" marL="1828800" rtl="0" algn="l">
              <a:spcBef>
                <a:spcPts val="360"/>
              </a:spcBef>
              <a:spcAft>
                <a:spcPts val="0"/>
              </a:spcAft>
              <a:buClr>
                <a:schemeClr val="dk1"/>
              </a:buClr>
              <a:buSzPts val="1800"/>
              <a:buFont typeface="Century"/>
              <a:buChar char="–"/>
              <a:defRPr sz="1800"/>
            </a:lvl4pPr>
            <a:lvl5pPr indent="-342900" lvl="4" marL="2286000" rtl="0" algn="l">
              <a:spcBef>
                <a:spcPts val="360"/>
              </a:spcBef>
              <a:spcAft>
                <a:spcPts val="0"/>
              </a:spcAft>
              <a:buClr>
                <a:schemeClr val="dk1"/>
              </a:buClr>
              <a:buSzPts val="1800"/>
              <a:buFont typeface="Century"/>
              <a:buChar char="»"/>
              <a:defRPr sz="1800"/>
            </a:lvl5pPr>
            <a:lvl6pPr indent="-342900" lvl="5" marL="2743200" rtl="0" algn="l">
              <a:spcBef>
                <a:spcPts val="360"/>
              </a:spcBef>
              <a:spcAft>
                <a:spcPts val="0"/>
              </a:spcAft>
              <a:buClr>
                <a:schemeClr val="dk1"/>
              </a:buClr>
              <a:buSzPts val="1800"/>
              <a:buFont typeface="Arial"/>
              <a:buChar char="»"/>
              <a:defRPr sz="1800"/>
            </a:lvl6pPr>
            <a:lvl7pPr indent="-342900" lvl="6" marL="3200400" rtl="0" algn="l">
              <a:spcBef>
                <a:spcPts val="360"/>
              </a:spcBef>
              <a:spcAft>
                <a:spcPts val="0"/>
              </a:spcAft>
              <a:buClr>
                <a:schemeClr val="dk1"/>
              </a:buClr>
              <a:buSzPts val="1800"/>
              <a:buFont typeface="Arial"/>
              <a:buChar char="»"/>
              <a:defRPr sz="1800"/>
            </a:lvl7pPr>
            <a:lvl8pPr indent="-342900" lvl="7" marL="3657600" rtl="0" algn="l">
              <a:spcBef>
                <a:spcPts val="360"/>
              </a:spcBef>
              <a:spcAft>
                <a:spcPts val="0"/>
              </a:spcAft>
              <a:buClr>
                <a:schemeClr val="dk1"/>
              </a:buClr>
              <a:buSzPts val="1800"/>
              <a:buFont typeface="Arial"/>
              <a:buChar char="»"/>
              <a:defRPr sz="1800"/>
            </a:lvl8pPr>
            <a:lvl9pPr indent="-342900" lvl="8" marL="4114800" rtl="0" algn="l">
              <a:spcBef>
                <a:spcPts val="360"/>
              </a:spcBef>
              <a:spcAft>
                <a:spcPts val="0"/>
              </a:spcAft>
              <a:buClr>
                <a:schemeClr val="dk1"/>
              </a:buClr>
              <a:buSzPts val="1800"/>
              <a:buFont typeface="Arial"/>
              <a:buChar char="»"/>
              <a:defRPr sz="1800"/>
            </a:lvl9pPr>
          </a:lstStyle>
          <a:p/>
        </p:txBody>
      </p:sp>
      <p:sp>
        <p:nvSpPr>
          <p:cNvPr id="181" name="Google Shape;181;p31"/>
          <p:cNvSpPr txBox="1"/>
          <p:nvPr>
            <p:ph idx="2" type="body"/>
          </p:nvPr>
        </p:nvSpPr>
        <p:spPr>
          <a:xfrm>
            <a:off x="4343400" y="1028700"/>
            <a:ext cx="4038600" cy="3394500"/>
          </a:xfrm>
          <a:prstGeom prst="rect">
            <a:avLst/>
          </a:prstGeom>
          <a:noFill/>
          <a:ln>
            <a:noFill/>
          </a:ln>
        </p:spPr>
        <p:txBody>
          <a:bodyPr anchorCtr="0" anchor="t" bIns="45700" lIns="91425" spcFirstLastPara="1" rIns="91425" wrap="square" tIns="45700">
            <a:noAutofit/>
          </a:bodyPr>
          <a:lstStyle>
            <a:lvl1pPr indent="-406400" lvl="0" marL="457200" rtl="0" algn="l">
              <a:spcBef>
                <a:spcPts val="560"/>
              </a:spcBef>
              <a:spcAft>
                <a:spcPts val="0"/>
              </a:spcAft>
              <a:buClr>
                <a:schemeClr val="dk1"/>
              </a:buClr>
              <a:buSzPts val="2800"/>
              <a:buFont typeface="Century"/>
              <a:buChar char="•"/>
              <a:defRPr sz="2800"/>
            </a:lvl1pPr>
            <a:lvl2pPr indent="-381000" lvl="1" marL="914400" rtl="0" algn="l">
              <a:spcBef>
                <a:spcPts val="480"/>
              </a:spcBef>
              <a:spcAft>
                <a:spcPts val="0"/>
              </a:spcAft>
              <a:buClr>
                <a:schemeClr val="dk1"/>
              </a:buClr>
              <a:buSzPts val="2400"/>
              <a:buFont typeface="Century"/>
              <a:buChar char="–"/>
              <a:defRPr sz="2400"/>
            </a:lvl2pPr>
            <a:lvl3pPr indent="-355600" lvl="2" marL="1371600" rtl="0" algn="l">
              <a:spcBef>
                <a:spcPts val="400"/>
              </a:spcBef>
              <a:spcAft>
                <a:spcPts val="0"/>
              </a:spcAft>
              <a:buClr>
                <a:schemeClr val="dk1"/>
              </a:buClr>
              <a:buSzPts val="2000"/>
              <a:buFont typeface="Century"/>
              <a:buChar char="•"/>
              <a:defRPr sz="2000"/>
            </a:lvl3pPr>
            <a:lvl4pPr indent="-342900" lvl="3" marL="1828800" rtl="0" algn="l">
              <a:spcBef>
                <a:spcPts val="360"/>
              </a:spcBef>
              <a:spcAft>
                <a:spcPts val="0"/>
              </a:spcAft>
              <a:buClr>
                <a:schemeClr val="dk1"/>
              </a:buClr>
              <a:buSzPts val="1800"/>
              <a:buFont typeface="Century"/>
              <a:buChar char="–"/>
              <a:defRPr sz="1800"/>
            </a:lvl4pPr>
            <a:lvl5pPr indent="-342900" lvl="4" marL="2286000" rtl="0" algn="l">
              <a:spcBef>
                <a:spcPts val="360"/>
              </a:spcBef>
              <a:spcAft>
                <a:spcPts val="0"/>
              </a:spcAft>
              <a:buClr>
                <a:schemeClr val="dk1"/>
              </a:buClr>
              <a:buSzPts val="1800"/>
              <a:buFont typeface="Century"/>
              <a:buChar char="»"/>
              <a:defRPr sz="1800"/>
            </a:lvl5pPr>
            <a:lvl6pPr indent="-342900" lvl="5" marL="2743200" rtl="0" algn="l">
              <a:spcBef>
                <a:spcPts val="360"/>
              </a:spcBef>
              <a:spcAft>
                <a:spcPts val="0"/>
              </a:spcAft>
              <a:buClr>
                <a:schemeClr val="dk1"/>
              </a:buClr>
              <a:buSzPts val="1800"/>
              <a:buFont typeface="Arial"/>
              <a:buChar char="»"/>
              <a:defRPr sz="1800"/>
            </a:lvl6pPr>
            <a:lvl7pPr indent="-342900" lvl="6" marL="3200400" rtl="0" algn="l">
              <a:spcBef>
                <a:spcPts val="360"/>
              </a:spcBef>
              <a:spcAft>
                <a:spcPts val="0"/>
              </a:spcAft>
              <a:buClr>
                <a:schemeClr val="dk1"/>
              </a:buClr>
              <a:buSzPts val="1800"/>
              <a:buFont typeface="Arial"/>
              <a:buChar char="»"/>
              <a:defRPr sz="1800"/>
            </a:lvl7pPr>
            <a:lvl8pPr indent="-342900" lvl="7" marL="3657600" rtl="0" algn="l">
              <a:spcBef>
                <a:spcPts val="360"/>
              </a:spcBef>
              <a:spcAft>
                <a:spcPts val="0"/>
              </a:spcAft>
              <a:buClr>
                <a:schemeClr val="dk1"/>
              </a:buClr>
              <a:buSzPts val="1800"/>
              <a:buFont typeface="Arial"/>
              <a:buChar char="»"/>
              <a:defRPr sz="1800"/>
            </a:lvl8pPr>
            <a:lvl9pPr indent="-342900" lvl="8" marL="4114800" rtl="0" algn="l">
              <a:spcBef>
                <a:spcPts val="360"/>
              </a:spcBef>
              <a:spcAft>
                <a:spcPts val="0"/>
              </a:spcAft>
              <a:buClr>
                <a:schemeClr val="dk1"/>
              </a:buClr>
              <a:buSzPts val="1800"/>
              <a:buFont typeface="Arial"/>
              <a:buChar char="»"/>
              <a:defRPr sz="1800"/>
            </a:lvl9pPr>
          </a:lstStyle>
          <a:p/>
        </p:txBody>
      </p:sp>
      <p:sp>
        <p:nvSpPr>
          <p:cNvPr id="182" name="Google Shape;182;p31"/>
          <p:cNvSpPr txBox="1"/>
          <p:nvPr>
            <p:ph idx="10" type="dt"/>
          </p:nvPr>
        </p:nvSpPr>
        <p:spPr>
          <a:xfrm>
            <a:off x="457200" y="4683919"/>
            <a:ext cx="2133600" cy="357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3" name="Google Shape;183;p31"/>
          <p:cNvSpPr txBox="1"/>
          <p:nvPr>
            <p:ph idx="11" type="ftr"/>
          </p:nvPr>
        </p:nvSpPr>
        <p:spPr>
          <a:xfrm>
            <a:off x="3124200" y="4683919"/>
            <a:ext cx="2895600" cy="357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4" name="Google Shape;184;p31"/>
          <p:cNvSpPr txBox="1"/>
          <p:nvPr>
            <p:ph idx="12" type="sldNum"/>
          </p:nvPr>
        </p:nvSpPr>
        <p:spPr>
          <a:xfrm>
            <a:off x="6553200" y="4729163"/>
            <a:ext cx="2133600" cy="3570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spcAft>
                <a:spcPts val="0"/>
              </a:spcAft>
              <a:buNone/>
              <a:defRPr b="0" i="0" sz="1400" u="none" cap="none" strike="noStrike">
                <a:solidFill>
                  <a:schemeClr val="dk1"/>
                </a:solidFill>
                <a:latin typeface="Century"/>
                <a:ea typeface="Century"/>
                <a:cs typeface="Century"/>
                <a:sym typeface="Century"/>
              </a:defRPr>
            </a:lvl1pPr>
            <a:lvl2pPr indent="0" lvl="1" marL="0" marR="0" rtl="0" algn="ctr">
              <a:spcBef>
                <a:spcPts val="0"/>
              </a:spcBef>
              <a:spcAft>
                <a:spcPts val="0"/>
              </a:spcAft>
              <a:buNone/>
              <a:defRPr b="0" i="0" sz="1400" u="none" cap="none" strike="noStrike">
                <a:solidFill>
                  <a:schemeClr val="dk1"/>
                </a:solidFill>
                <a:latin typeface="Century"/>
                <a:ea typeface="Century"/>
                <a:cs typeface="Century"/>
                <a:sym typeface="Century"/>
              </a:defRPr>
            </a:lvl2pPr>
            <a:lvl3pPr indent="0" lvl="2" marL="0" marR="0" rtl="0" algn="ctr">
              <a:spcBef>
                <a:spcPts val="0"/>
              </a:spcBef>
              <a:spcAft>
                <a:spcPts val="0"/>
              </a:spcAft>
              <a:buNone/>
              <a:defRPr b="0" i="0" sz="1400" u="none" cap="none" strike="noStrike">
                <a:solidFill>
                  <a:schemeClr val="dk1"/>
                </a:solidFill>
                <a:latin typeface="Century"/>
                <a:ea typeface="Century"/>
                <a:cs typeface="Century"/>
                <a:sym typeface="Century"/>
              </a:defRPr>
            </a:lvl3pPr>
            <a:lvl4pPr indent="0" lvl="3" marL="0" marR="0" rtl="0" algn="ctr">
              <a:spcBef>
                <a:spcPts val="0"/>
              </a:spcBef>
              <a:spcAft>
                <a:spcPts val="0"/>
              </a:spcAft>
              <a:buNone/>
              <a:defRPr b="0" i="0" sz="1400" u="none" cap="none" strike="noStrike">
                <a:solidFill>
                  <a:schemeClr val="dk1"/>
                </a:solidFill>
                <a:latin typeface="Century"/>
                <a:ea typeface="Century"/>
                <a:cs typeface="Century"/>
                <a:sym typeface="Century"/>
              </a:defRPr>
            </a:lvl4pPr>
            <a:lvl5pPr indent="0" lvl="4" marL="0" marR="0" rtl="0" algn="ctr">
              <a:spcBef>
                <a:spcPts val="0"/>
              </a:spcBef>
              <a:spcAft>
                <a:spcPts val="0"/>
              </a:spcAft>
              <a:buNone/>
              <a:defRPr b="0" i="0" sz="1400" u="none" cap="none" strike="noStrike">
                <a:solidFill>
                  <a:schemeClr val="dk1"/>
                </a:solidFill>
                <a:latin typeface="Century"/>
                <a:ea typeface="Century"/>
                <a:cs typeface="Century"/>
                <a:sym typeface="Century"/>
              </a:defRPr>
            </a:lvl5pPr>
            <a:lvl6pPr indent="0" lvl="5" marL="0" marR="0" rtl="0" algn="ctr">
              <a:spcBef>
                <a:spcPts val="0"/>
              </a:spcBef>
              <a:spcAft>
                <a:spcPts val="0"/>
              </a:spcAft>
              <a:buNone/>
              <a:defRPr b="0" i="0" sz="1400" u="none" cap="none" strike="noStrike">
                <a:solidFill>
                  <a:schemeClr val="dk1"/>
                </a:solidFill>
                <a:latin typeface="Century"/>
                <a:ea typeface="Century"/>
                <a:cs typeface="Century"/>
                <a:sym typeface="Century"/>
              </a:defRPr>
            </a:lvl6pPr>
            <a:lvl7pPr indent="0" lvl="6" marL="0" marR="0" rtl="0" algn="ctr">
              <a:spcBef>
                <a:spcPts val="0"/>
              </a:spcBef>
              <a:spcAft>
                <a:spcPts val="0"/>
              </a:spcAft>
              <a:buNone/>
              <a:defRPr b="0" i="0" sz="1400" u="none" cap="none" strike="noStrike">
                <a:solidFill>
                  <a:schemeClr val="dk1"/>
                </a:solidFill>
                <a:latin typeface="Century"/>
                <a:ea typeface="Century"/>
                <a:cs typeface="Century"/>
                <a:sym typeface="Century"/>
              </a:defRPr>
            </a:lvl7pPr>
            <a:lvl8pPr indent="0" lvl="7" marL="0" marR="0" rtl="0" algn="ctr">
              <a:spcBef>
                <a:spcPts val="0"/>
              </a:spcBef>
              <a:spcAft>
                <a:spcPts val="0"/>
              </a:spcAft>
              <a:buNone/>
              <a:defRPr b="0" i="0" sz="1400" u="none" cap="none" strike="noStrike">
                <a:solidFill>
                  <a:schemeClr val="dk1"/>
                </a:solidFill>
                <a:latin typeface="Century"/>
                <a:ea typeface="Century"/>
                <a:cs typeface="Century"/>
                <a:sym typeface="Century"/>
              </a:defRPr>
            </a:lvl8pPr>
            <a:lvl9pPr indent="0" lvl="8" marL="0" marR="0" rtl="0" algn="ctr">
              <a:spcBef>
                <a:spcPts val="0"/>
              </a:spcBef>
              <a:spcAft>
                <a:spcPts val="0"/>
              </a:spcAft>
              <a:buNone/>
              <a:defRPr b="0" i="0" sz="1400" u="none" cap="none" strike="noStrike">
                <a:solidFill>
                  <a:schemeClr val="dk1"/>
                </a:solidFill>
                <a:latin typeface="Century"/>
                <a:ea typeface="Century"/>
                <a:cs typeface="Century"/>
                <a:sym typeface="Century"/>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85" name="Shape 185"/>
        <p:cNvGrpSpPr/>
        <p:nvPr/>
      </p:nvGrpSpPr>
      <p:grpSpPr>
        <a:xfrm>
          <a:off x="0" y="0"/>
          <a:ext cx="0" cy="0"/>
          <a:chOff x="0" y="0"/>
          <a:chExt cx="0" cy="0"/>
        </a:xfrm>
      </p:grpSpPr>
      <p:sp>
        <p:nvSpPr>
          <p:cNvPr id="186" name="Google Shape;186;p32"/>
          <p:cNvSpPr/>
          <p:nvPr/>
        </p:nvSpPr>
        <p:spPr>
          <a:xfrm>
            <a:off x="0" y="685800"/>
            <a:ext cx="8153400" cy="57000"/>
          </a:xfrm>
          <a:prstGeom prst="homePlat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7" name="Google Shape;187;p32"/>
          <p:cNvSpPr txBox="1"/>
          <p:nvPr>
            <p:ph type="title"/>
          </p:nvPr>
        </p:nvSpPr>
        <p:spPr>
          <a:xfrm>
            <a:off x="0" y="57150"/>
            <a:ext cx="8229600" cy="857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sz="28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8" name="Google Shape;188;p32"/>
          <p:cNvSpPr txBox="1"/>
          <p:nvPr>
            <p:ph idx="1" type="body"/>
          </p:nvPr>
        </p:nvSpPr>
        <p:spPr>
          <a:xfrm>
            <a:off x="457200" y="1151335"/>
            <a:ext cx="4040100" cy="480000"/>
          </a:xfrm>
          <a:prstGeom prst="rect">
            <a:avLst/>
          </a:prstGeom>
          <a:noFill/>
          <a:ln>
            <a:noFill/>
          </a:ln>
        </p:spPr>
        <p:txBody>
          <a:bodyPr anchorCtr="0" anchor="b" bIns="45700" lIns="91425" spcFirstLastPara="1" rIns="91425" wrap="square" tIns="45700">
            <a:noAutofit/>
          </a:bodyPr>
          <a:lstStyle>
            <a:lvl1pPr indent="-228600" lvl="0" marL="457200" rtl="0" algn="l">
              <a:spcBef>
                <a:spcPts val="480"/>
              </a:spcBef>
              <a:spcAft>
                <a:spcPts val="0"/>
              </a:spcAft>
              <a:buClr>
                <a:schemeClr val="dk1"/>
              </a:buClr>
              <a:buSzPts val="2400"/>
              <a:buFont typeface="Century"/>
              <a:buNone/>
              <a:defRPr b="1" sz="2400"/>
            </a:lvl1pPr>
            <a:lvl2pPr indent="-228600" lvl="1" marL="914400" rtl="0" algn="l">
              <a:spcBef>
                <a:spcPts val="400"/>
              </a:spcBef>
              <a:spcAft>
                <a:spcPts val="0"/>
              </a:spcAft>
              <a:buClr>
                <a:schemeClr val="dk1"/>
              </a:buClr>
              <a:buSzPts val="2000"/>
              <a:buFont typeface="Century"/>
              <a:buNone/>
              <a:defRPr b="1" sz="2000"/>
            </a:lvl2pPr>
            <a:lvl3pPr indent="-228600" lvl="2" marL="1371600" rtl="0" algn="l">
              <a:spcBef>
                <a:spcPts val="360"/>
              </a:spcBef>
              <a:spcAft>
                <a:spcPts val="0"/>
              </a:spcAft>
              <a:buClr>
                <a:schemeClr val="dk1"/>
              </a:buClr>
              <a:buSzPts val="1800"/>
              <a:buFont typeface="Century"/>
              <a:buNone/>
              <a:defRPr b="1" sz="1800"/>
            </a:lvl3pPr>
            <a:lvl4pPr indent="-228600" lvl="3" marL="1828800" rtl="0" algn="l">
              <a:spcBef>
                <a:spcPts val="320"/>
              </a:spcBef>
              <a:spcAft>
                <a:spcPts val="0"/>
              </a:spcAft>
              <a:buClr>
                <a:schemeClr val="dk1"/>
              </a:buClr>
              <a:buSzPts val="1600"/>
              <a:buFont typeface="Century"/>
              <a:buNone/>
              <a:defRPr b="1" sz="1600"/>
            </a:lvl4pPr>
            <a:lvl5pPr indent="-228600" lvl="4" marL="2286000" rtl="0" algn="l">
              <a:spcBef>
                <a:spcPts val="320"/>
              </a:spcBef>
              <a:spcAft>
                <a:spcPts val="0"/>
              </a:spcAft>
              <a:buClr>
                <a:schemeClr val="dk1"/>
              </a:buClr>
              <a:buSzPts val="1600"/>
              <a:buFont typeface="Century"/>
              <a:buNone/>
              <a:defRPr b="1" sz="1600"/>
            </a:lvl5pPr>
            <a:lvl6pPr indent="-228600" lvl="5" marL="2743200" rtl="0" algn="l">
              <a:spcBef>
                <a:spcPts val="320"/>
              </a:spcBef>
              <a:spcAft>
                <a:spcPts val="0"/>
              </a:spcAft>
              <a:buClr>
                <a:schemeClr val="dk1"/>
              </a:buClr>
              <a:buSzPts val="1600"/>
              <a:buFont typeface="Arial"/>
              <a:buNone/>
              <a:defRPr b="1" sz="1600"/>
            </a:lvl6pPr>
            <a:lvl7pPr indent="-228600" lvl="6" marL="3200400" rtl="0" algn="l">
              <a:spcBef>
                <a:spcPts val="320"/>
              </a:spcBef>
              <a:spcAft>
                <a:spcPts val="0"/>
              </a:spcAft>
              <a:buClr>
                <a:schemeClr val="dk1"/>
              </a:buClr>
              <a:buSzPts val="1600"/>
              <a:buFont typeface="Arial"/>
              <a:buNone/>
              <a:defRPr b="1" sz="1600"/>
            </a:lvl7pPr>
            <a:lvl8pPr indent="-228600" lvl="7" marL="3657600" rtl="0" algn="l">
              <a:spcBef>
                <a:spcPts val="320"/>
              </a:spcBef>
              <a:spcAft>
                <a:spcPts val="0"/>
              </a:spcAft>
              <a:buClr>
                <a:schemeClr val="dk1"/>
              </a:buClr>
              <a:buSzPts val="1600"/>
              <a:buFont typeface="Arial"/>
              <a:buNone/>
              <a:defRPr b="1" sz="1600"/>
            </a:lvl8pPr>
            <a:lvl9pPr indent="-228600" lvl="8" marL="4114800" rtl="0" algn="l">
              <a:spcBef>
                <a:spcPts val="320"/>
              </a:spcBef>
              <a:spcAft>
                <a:spcPts val="0"/>
              </a:spcAft>
              <a:buClr>
                <a:schemeClr val="dk1"/>
              </a:buClr>
              <a:buSzPts val="1600"/>
              <a:buFont typeface="Arial"/>
              <a:buNone/>
              <a:defRPr b="1" sz="1600"/>
            </a:lvl9pPr>
          </a:lstStyle>
          <a:p/>
        </p:txBody>
      </p:sp>
      <p:sp>
        <p:nvSpPr>
          <p:cNvPr id="189" name="Google Shape;189;p32"/>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rtl="0" algn="l">
              <a:spcBef>
                <a:spcPts val="480"/>
              </a:spcBef>
              <a:spcAft>
                <a:spcPts val="0"/>
              </a:spcAft>
              <a:buClr>
                <a:schemeClr val="dk1"/>
              </a:buClr>
              <a:buSzPts val="2400"/>
              <a:buFont typeface="Century"/>
              <a:buChar char="•"/>
              <a:defRPr sz="2400"/>
            </a:lvl1pPr>
            <a:lvl2pPr indent="-355600" lvl="1" marL="914400" rtl="0" algn="l">
              <a:spcBef>
                <a:spcPts val="400"/>
              </a:spcBef>
              <a:spcAft>
                <a:spcPts val="0"/>
              </a:spcAft>
              <a:buClr>
                <a:schemeClr val="dk1"/>
              </a:buClr>
              <a:buSzPts val="2000"/>
              <a:buFont typeface="Century"/>
              <a:buChar char="–"/>
              <a:defRPr sz="2000"/>
            </a:lvl2pPr>
            <a:lvl3pPr indent="-342900" lvl="2" marL="1371600" rtl="0" algn="l">
              <a:spcBef>
                <a:spcPts val="360"/>
              </a:spcBef>
              <a:spcAft>
                <a:spcPts val="0"/>
              </a:spcAft>
              <a:buClr>
                <a:schemeClr val="dk1"/>
              </a:buClr>
              <a:buSzPts val="1800"/>
              <a:buFont typeface="Century"/>
              <a:buChar char="•"/>
              <a:defRPr sz="1800"/>
            </a:lvl3pPr>
            <a:lvl4pPr indent="-330200" lvl="3" marL="1828800" rtl="0" algn="l">
              <a:spcBef>
                <a:spcPts val="320"/>
              </a:spcBef>
              <a:spcAft>
                <a:spcPts val="0"/>
              </a:spcAft>
              <a:buClr>
                <a:schemeClr val="dk1"/>
              </a:buClr>
              <a:buSzPts val="1600"/>
              <a:buFont typeface="Century"/>
              <a:buChar char="–"/>
              <a:defRPr sz="1600"/>
            </a:lvl4pPr>
            <a:lvl5pPr indent="-330200" lvl="4" marL="2286000" rtl="0" algn="l">
              <a:spcBef>
                <a:spcPts val="320"/>
              </a:spcBef>
              <a:spcAft>
                <a:spcPts val="0"/>
              </a:spcAft>
              <a:buClr>
                <a:schemeClr val="dk1"/>
              </a:buClr>
              <a:buSzPts val="1600"/>
              <a:buFont typeface="Century"/>
              <a:buChar char="»"/>
              <a:defRPr sz="1600"/>
            </a:lvl5pPr>
            <a:lvl6pPr indent="-330200" lvl="5" marL="2743200" rtl="0" algn="l">
              <a:spcBef>
                <a:spcPts val="320"/>
              </a:spcBef>
              <a:spcAft>
                <a:spcPts val="0"/>
              </a:spcAft>
              <a:buClr>
                <a:schemeClr val="dk1"/>
              </a:buClr>
              <a:buSzPts val="1600"/>
              <a:buFont typeface="Arial"/>
              <a:buChar char="»"/>
              <a:defRPr sz="1600"/>
            </a:lvl6pPr>
            <a:lvl7pPr indent="-330200" lvl="6" marL="3200400" rtl="0" algn="l">
              <a:spcBef>
                <a:spcPts val="320"/>
              </a:spcBef>
              <a:spcAft>
                <a:spcPts val="0"/>
              </a:spcAft>
              <a:buClr>
                <a:schemeClr val="dk1"/>
              </a:buClr>
              <a:buSzPts val="1600"/>
              <a:buFont typeface="Arial"/>
              <a:buChar char="»"/>
              <a:defRPr sz="1600"/>
            </a:lvl7pPr>
            <a:lvl8pPr indent="-330200" lvl="7" marL="3657600" rtl="0" algn="l">
              <a:spcBef>
                <a:spcPts val="320"/>
              </a:spcBef>
              <a:spcAft>
                <a:spcPts val="0"/>
              </a:spcAft>
              <a:buClr>
                <a:schemeClr val="dk1"/>
              </a:buClr>
              <a:buSzPts val="1600"/>
              <a:buFont typeface="Arial"/>
              <a:buChar char="»"/>
              <a:defRPr sz="1600"/>
            </a:lvl8pPr>
            <a:lvl9pPr indent="-330200" lvl="8" marL="4114800" rtl="0" algn="l">
              <a:spcBef>
                <a:spcPts val="320"/>
              </a:spcBef>
              <a:spcAft>
                <a:spcPts val="0"/>
              </a:spcAft>
              <a:buClr>
                <a:schemeClr val="dk1"/>
              </a:buClr>
              <a:buSzPts val="1600"/>
              <a:buFont typeface="Arial"/>
              <a:buChar char="»"/>
              <a:defRPr sz="1600"/>
            </a:lvl9pPr>
          </a:lstStyle>
          <a:p/>
        </p:txBody>
      </p:sp>
      <p:sp>
        <p:nvSpPr>
          <p:cNvPr id="190" name="Google Shape;190;p32"/>
          <p:cNvSpPr txBox="1"/>
          <p:nvPr>
            <p:ph idx="3" type="body"/>
          </p:nvPr>
        </p:nvSpPr>
        <p:spPr>
          <a:xfrm>
            <a:off x="4645025" y="1151335"/>
            <a:ext cx="4041900" cy="480000"/>
          </a:xfrm>
          <a:prstGeom prst="rect">
            <a:avLst/>
          </a:prstGeom>
          <a:noFill/>
          <a:ln>
            <a:noFill/>
          </a:ln>
        </p:spPr>
        <p:txBody>
          <a:bodyPr anchorCtr="0" anchor="b" bIns="45700" lIns="91425" spcFirstLastPara="1" rIns="91425" wrap="square" tIns="45700">
            <a:noAutofit/>
          </a:bodyPr>
          <a:lstStyle>
            <a:lvl1pPr indent="-228600" lvl="0" marL="457200" rtl="0" algn="l">
              <a:spcBef>
                <a:spcPts val="480"/>
              </a:spcBef>
              <a:spcAft>
                <a:spcPts val="0"/>
              </a:spcAft>
              <a:buClr>
                <a:schemeClr val="dk1"/>
              </a:buClr>
              <a:buSzPts val="2400"/>
              <a:buFont typeface="Century"/>
              <a:buNone/>
              <a:defRPr b="1" sz="2400"/>
            </a:lvl1pPr>
            <a:lvl2pPr indent="-228600" lvl="1" marL="914400" rtl="0" algn="l">
              <a:spcBef>
                <a:spcPts val="400"/>
              </a:spcBef>
              <a:spcAft>
                <a:spcPts val="0"/>
              </a:spcAft>
              <a:buClr>
                <a:schemeClr val="dk1"/>
              </a:buClr>
              <a:buSzPts val="2000"/>
              <a:buFont typeface="Century"/>
              <a:buNone/>
              <a:defRPr b="1" sz="2000"/>
            </a:lvl2pPr>
            <a:lvl3pPr indent="-228600" lvl="2" marL="1371600" rtl="0" algn="l">
              <a:spcBef>
                <a:spcPts val="360"/>
              </a:spcBef>
              <a:spcAft>
                <a:spcPts val="0"/>
              </a:spcAft>
              <a:buClr>
                <a:schemeClr val="dk1"/>
              </a:buClr>
              <a:buSzPts val="1800"/>
              <a:buFont typeface="Century"/>
              <a:buNone/>
              <a:defRPr b="1" sz="1800"/>
            </a:lvl3pPr>
            <a:lvl4pPr indent="-228600" lvl="3" marL="1828800" rtl="0" algn="l">
              <a:spcBef>
                <a:spcPts val="320"/>
              </a:spcBef>
              <a:spcAft>
                <a:spcPts val="0"/>
              </a:spcAft>
              <a:buClr>
                <a:schemeClr val="dk1"/>
              </a:buClr>
              <a:buSzPts val="1600"/>
              <a:buFont typeface="Century"/>
              <a:buNone/>
              <a:defRPr b="1" sz="1600"/>
            </a:lvl4pPr>
            <a:lvl5pPr indent="-228600" lvl="4" marL="2286000" rtl="0" algn="l">
              <a:spcBef>
                <a:spcPts val="320"/>
              </a:spcBef>
              <a:spcAft>
                <a:spcPts val="0"/>
              </a:spcAft>
              <a:buClr>
                <a:schemeClr val="dk1"/>
              </a:buClr>
              <a:buSzPts val="1600"/>
              <a:buFont typeface="Century"/>
              <a:buNone/>
              <a:defRPr b="1" sz="1600"/>
            </a:lvl5pPr>
            <a:lvl6pPr indent="-228600" lvl="5" marL="2743200" rtl="0" algn="l">
              <a:spcBef>
                <a:spcPts val="320"/>
              </a:spcBef>
              <a:spcAft>
                <a:spcPts val="0"/>
              </a:spcAft>
              <a:buClr>
                <a:schemeClr val="dk1"/>
              </a:buClr>
              <a:buSzPts val="1600"/>
              <a:buFont typeface="Arial"/>
              <a:buNone/>
              <a:defRPr b="1" sz="1600"/>
            </a:lvl6pPr>
            <a:lvl7pPr indent="-228600" lvl="6" marL="3200400" rtl="0" algn="l">
              <a:spcBef>
                <a:spcPts val="320"/>
              </a:spcBef>
              <a:spcAft>
                <a:spcPts val="0"/>
              </a:spcAft>
              <a:buClr>
                <a:schemeClr val="dk1"/>
              </a:buClr>
              <a:buSzPts val="1600"/>
              <a:buFont typeface="Arial"/>
              <a:buNone/>
              <a:defRPr b="1" sz="1600"/>
            </a:lvl7pPr>
            <a:lvl8pPr indent="-228600" lvl="7" marL="3657600" rtl="0" algn="l">
              <a:spcBef>
                <a:spcPts val="320"/>
              </a:spcBef>
              <a:spcAft>
                <a:spcPts val="0"/>
              </a:spcAft>
              <a:buClr>
                <a:schemeClr val="dk1"/>
              </a:buClr>
              <a:buSzPts val="1600"/>
              <a:buFont typeface="Arial"/>
              <a:buNone/>
              <a:defRPr b="1" sz="1600"/>
            </a:lvl8pPr>
            <a:lvl9pPr indent="-228600" lvl="8" marL="4114800" rtl="0" algn="l">
              <a:spcBef>
                <a:spcPts val="320"/>
              </a:spcBef>
              <a:spcAft>
                <a:spcPts val="0"/>
              </a:spcAft>
              <a:buClr>
                <a:schemeClr val="dk1"/>
              </a:buClr>
              <a:buSzPts val="1600"/>
              <a:buFont typeface="Arial"/>
              <a:buNone/>
              <a:defRPr b="1" sz="1600"/>
            </a:lvl9pPr>
          </a:lstStyle>
          <a:p/>
        </p:txBody>
      </p:sp>
      <p:sp>
        <p:nvSpPr>
          <p:cNvPr id="191" name="Google Shape;191;p32"/>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rtl="0" algn="l">
              <a:spcBef>
                <a:spcPts val="480"/>
              </a:spcBef>
              <a:spcAft>
                <a:spcPts val="0"/>
              </a:spcAft>
              <a:buClr>
                <a:schemeClr val="dk1"/>
              </a:buClr>
              <a:buSzPts val="2400"/>
              <a:buFont typeface="Century"/>
              <a:buChar char="•"/>
              <a:defRPr sz="2400"/>
            </a:lvl1pPr>
            <a:lvl2pPr indent="-355600" lvl="1" marL="914400" rtl="0" algn="l">
              <a:spcBef>
                <a:spcPts val="400"/>
              </a:spcBef>
              <a:spcAft>
                <a:spcPts val="0"/>
              </a:spcAft>
              <a:buClr>
                <a:schemeClr val="dk1"/>
              </a:buClr>
              <a:buSzPts val="2000"/>
              <a:buFont typeface="Century"/>
              <a:buChar char="–"/>
              <a:defRPr sz="2000"/>
            </a:lvl2pPr>
            <a:lvl3pPr indent="-342900" lvl="2" marL="1371600" rtl="0" algn="l">
              <a:spcBef>
                <a:spcPts val="360"/>
              </a:spcBef>
              <a:spcAft>
                <a:spcPts val="0"/>
              </a:spcAft>
              <a:buClr>
                <a:schemeClr val="dk1"/>
              </a:buClr>
              <a:buSzPts val="1800"/>
              <a:buFont typeface="Century"/>
              <a:buChar char="•"/>
              <a:defRPr sz="1800"/>
            </a:lvl3pPr>
            <a:lvl4pPr indent="-330200" lvl="3" marL="1828800" rtl="0" algn="l">
              <a:spcBef>
                <a:spcPts val="320"/>
              </a:spcBef>
              <a:spcAft>
                <a:spcPts val="0"/>
              </a:spcAft>
              <a:buClr>
                <a:schemeClr val="dk1"/>
              </a:buClr>
              <a:buSzPts val="1600"/>
              <a:buFont typeface="Century"/>
              <a:buChar char="–"/>
              <a:defRPr sz="1600"/>
            </a:lvl4pPr>
            <a:lvl5pPr indent="-330200" lvl="4" marL="2286000" rtl="0" algn="l">
              <a:spcBef>
                <a:spcPts val="320"/>
              </a:spcBef>
              <a:spcAft>
                <a:spcPts val="0"/>
              </a:spcAft>
              <a:buClr>
                <a:schemeClr val="dk1"/>
              </a:buClr>
              <a:buSzPts val="1600"/>
              <a:buFont typeface="Century"/>
              <a:buChar char="»"/>
              <a:defRPr sz="1600"/>
            </a:lvl5pPr>
            <a:lvl6pPr indent="-330200" lvl="5" marL="2743200" rtl="0" algn="l">
              <a:spcBef>
                <a:spcPts val="320"/>
              </a:spcBef>
              <a:spcAft>
                <a:spcPts val="0"/>
              </a:spcAft>
              <a:buClr>
                <a:schemeClr val="dk1"/>
              </a:buClr>
              <a:buSzPts val="1600"/>
              <a:buFont typeface="Arial"/>
              <a:buChar char="»"/>
              <a:defRPr sz="1600"/>
            </a:lvl6pPr>
            <a:lvl7pPr indent="-330200" lvl="6" marL="3200400" rtl="0" algn="l">
              <a:spcBef>
                <a:spcPts val="320"/>
              </a:spcBef>
              <a:spcAft>
                <a:spcPts val="0"/>
              </a:spcAft>
              <a:buClr>
                <a:schemeClr val="dk1"/>
              </a:buClr>
              <a:buSzPts val="1600"/>
              <a:buFont typeface="Arial"/>
              <a:buChar char="»"/>
              <a:defRPr sz="1600"/>
            </a:lvl7pPr>
            <a:lvl8pPr indent="-330200" lvl="7" marL="3657600" rtl="0" algn="l">
              <a:spcBef>
                <a:spcPts val="320"/>
              </a:spcBef>
              <a:spcAft>
                <a:spcPts val="0"/>
              </a:spcAft>
              <a:buClr>
                <a:schemeClr val="dk1"/>
              </a:buClr>
              <a:buSzPts val="1600"/>
              <a:buFont typeface="Arial"/>
              <a:buChar char="»"/>
              <a:defRPr sz="1600"/>
            </a:lvl8pPr>
            <a:lvl9pPr indent="-330200" lvl="8" marL="4114800" rtl="0" algn="l">
              <a:spcBef>
                <a:spcPts val="320"/>
              </a:spcBef>
              <a:spcAft>
                <a:spcPts val="0"/>
              </a:spcAft>
              <a:buClr>
                <a:schemeClr val="dk1"/>
              </a:buClr>
              <a:buSzPts val="1600"/>
              <a:buFont typeface="Arial"/>
              <a:buChar char="»"/>
              <a:defRPr sz="1600"/>
            </a:lvl9pPr>
          </a:lstStyle>
          <a:p/>
        </p:txBody>
      </p:sp>
      <p:sp>
        <p:nvSpPr>
          <p:cNvPr id="192" name="Google Shape;192;p32"/>
          <p:cNvSpPr txBox="1"/>
          <p:nvPr>
            <p:ph idx="10" type="dt"/>
          </p:nvPr>
        </p:nvSpPr>
        <p:spPr>
          <a:xfrm>
            <a:off x="457200" y="4683919"/>
            <a:ext cx="2133600" cy="357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3" name="Google Shape;193;p32"/>
          <p:cNvSpPr txBox="1"/>
          <p:nvPr>
            <p:ph idx="11" type="ftr"/>
          </p:nvPr>
        </p:nvSpPr>
        <p:spPr>
          <a:xfrm>
            <a:off x="3124200" y="4683919"/>
            <a:ext cx="2895600" cy="357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4" name="Google Shape;194;p32"/>
          <p:cNvSpPr txBox="1"/>
          <p:nvPr>
            <p:ph idx="12" type="sldNum"/>
          </p:nvPr>
        </p:nvSpPr>
        <p:spPr>
          <a:xfrm>
            <a:off x="6553200" y="4729163"/>
            <a:ext cx="2133600" cy="3570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spcAft>
                <a:spcPts val="0"/>
              </a:spcAft>
              <a:buNone/>
              <a:defRPr b="0" i="0" sz="1400" u="none" cap="none" strike="noStrike">
                <a:solidFill>
                  <a:schemeClr val="dk1"/>
                </a:solidFill>
                <a:latin typeface="Century"/>
                <a:ea typeface="Century"/>
                <a:cs typeface="Century"/>
                <a:sym typeface="Century"/>
              </a:defRPr>
            </a:lvl1pPr>
            <a:lvl2pPr indent="0" lvl="1" marL="0" marR="0" rtl="0" algn="ctr">
              <a:spcBef>
                <a:spcPts val="0"/>
              </a:spcBef>
              <a:spcAft>
                <a:spcPts val="0"/>
              </a:spcAft>
              <a:buNone/>
              <a:defRPr b="0" i="0" sz="1400" u="none" cap="none" strike="noStrike">
                <a:solidFill>
                  <a:schemeClr val="dk1"/>
                </a:solidFill>
                <a:latin typeface="Century"/>
                <a:ea typeface="Century"/>
                <a:cs typeface="Century"/>
                <a:sym typeface="Century"/>
              </a:defRPr>
            </a:lvl2pPr>
            <a:lvl3pPr indent="0" lvl="2" marL="0" marR="0" rtl="0" algn="ctr">
              <a:spcBef>
                <a:spcPts val="0"/>
              </a:spcBef>
              <a:spcAft>
                <a:spcPts val="0"/>
              </a:spcAft>
              <a:buNone/>
              <a:defRPr b="0" i="0" sz="1400" u="none" cap="none" strike="noStrike">
                <a:solidFill>
                  <a:schemeClr val="dk1"/>
                </a:solidFill>
                <a:latin typeface="Century"/>
                <a:ea typeface="Century"/>
                <a:cs typeface="Century"/>
                <a:sym typeface="Century"/>
              </a:defRPr>
            </a:lvl3pPr>
            <a:lvl4pPr indent="0" lvl="3" marL="0" marR="0" rtl="0" algn="ctr">
              <a:spcBef>
                <a:spcPts val="0"/>
              </a:spcBef>
              <a:spcAft>
                <a:spcPts val="0"/>
              </a:spcAft>
              <a:buNone/>
              <a:defRPr b="0" i="0" sz="1400" u="none" cap="none" strike="noStrike">
                <a:solidFill>
                  <a:schemeClr val="dk1"/>
                </a:solidFill>
                <a:latin typeface="Century"/>
                <a:ea typeface="Century"/>
                <a:cs typeface="Century"/>
                <a:sym typeface="Century"/>
              </a:defRPr>
            </a:lvl4pPr>
            <a:lvl5pPr indent="0" lvl="4" marL="0" marR="0" rtl="0" algn="ctr">
              <a:spcBef>
                <a:spcPts val="0"/>
              </a:spcBef>
              <a:spcAft>
                <a:spcPts val="0"/>
              </a:spcAft>
              <a:buNone/>
              <a:defRPr b="0" i="0" sz="1400" u="none" cap="none" strike="noStrike">
                <a:solidFill>
                  <a:schemeClr val="dk1"/>
                </a:solidFill>
                <a:latin typeface="Century"/>
                <a:ea typeface="Century"/>
                <a:cs typeface="Century"/>
                <a:sym typeface="Century"/>
              </a:defRPr>
            </a:lvl5pPr>
            <a:lvl6pPr indent="0" lvl="5" marL="0" marR="0" rtl="0" algn="ctr">
              <a:spcBef>
                <a:spcPts val="0"/>
              </a:spcBef>
              <a:spcAft>
                <a:spcPts val="0"/>
              </a:spcAft>
              <a:buNone/>
              <a:defRPr b="0" i="0" sz="1400" u="none" cap="none" strike="noStrike">
                <a:solidFill>
                  <a:schemeClr val="dk1"/>
                </a:solidFill>
                <a:latin typeface="Century"/>
                <a:ea typeface="Century"/>
                <a:cs typeface="Century"/>
                <a:sym typeface="Century"/>
              </a:defRPr>
            </a:lvl6pPr>
            <a:lvl7pPr indent="0" lvl="6" marL="0" marR="0" rtl="0" algn="ctr">
              <a:spcBef>
                <a:spcPts val="0"/>
              </a:spcBef>
              <a:spcAft>
                <a:spcPts val="0"/>
              </a:spcAft>
              <a:buNone/>
              <a:defRPr b="0" i="0" sz="1400" u="none" cap="none" strike="noStrike">
                <a:solidFill>
                  <a:schemeClr val="dk1"/>
                </a:solidFill>
                <a:latin typeface="Century"/>
                <a:ea typeface="Century"/>
                <a:cs typeface="Century"/>
                <a:sym typeface="Century"/>
              </a:defRPr>
            </a:lvl7pPr>
            <a:lvl8pPr indent="0" lvl="7" marL="0" marR="0" rtl="0" algn="ctr">
              <a:spcBef>
                <a:spcPts val="0"/>
              </a:spcBef>
              <a:spcAft>
                <a:spcPts val="0"/>
              </a:spcAft>
              <a:buNone/>
              <a:defRPr b="0" i="0" sz="1400" u="none" cap="none" strike="noStrike">
                <a:solidFill>
                  <a:schemeClr val="dk1"/>
                </a:solidFill>
                <a:latin typeface="Century"/>
                <a:ea typeface="Century"/>
                <a:cs typeface="Century"/>
                <a:sym typeface="Century"/>
              </a:defRPr>
            </a:lvl8pPr>
            <a:lvl9pPr indent="0" lvl="8" marL="0" marR="0" rtl="0" algn="ctr">
              <a:spcBef>
                <a:spcPts val="0"/>
              </a:spcBef>
              <a:spcAft>
                <a:spcPts val="0"/>
              </a:spcAft>
              <a:buNone/>
              <a:defRPr b="0" i="0" sz="1400" u="none" cap="none" strike="noStrike">
                <a:solidFill>
                  <a:schemeClr val="dk1"/>
                </a:solidFill>
                <a:latin typeface="Century"/>
                <a:ea typeface="Century"/>
                <a:cs typeface="Century"/>
                <a:sym typeface="Century"/>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95" name="Shape 195"/>
        <p:cNvGrpSpPr/>
        <p:nvPr/>
      </p:nvGrpSpPr>
      <p:grpSpPr>
        <a:xfrm>
          <a:off x="0" y="0"/>
          <a:ext cx="0" cy="0"/>
          <a:chOff x="0" y="0"/>
          <a:chExt cx="0" cy="0"/>
        </a:xfrm>
      </p:grpSpPr>
      <p:sp>
        <p:nvSpPr>
          <p:cNvPr id="196" name="Google Shape;196;p33"/>
          <p:cNvSpPr/>
          <p:nvPr/>
        </p:nvSpPr>
        <p:spPr>
          <a:xfrm>
            <a:off x="0" y="685800"/>
            <a:ext cx="8153400" cy="57000"/>
          </a:xfrm>
          <a:prstGeom prst="homePlat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97" name="Google Shape;197;p33"/>
          <p:cNvSpPr txBox="1"/>
          <p:nvPr>
            <p:ph type="title"/>
          </p:nvPr>
        </p:nvSpPr>
        <p:spPr>
          <a:xfrm>
            <a:off x="0" y="57150"/>
            <a:ext cx="8229600" cy="857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sz="28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98" name="Google Shape;198;p33"/>
          <p:cNvSpPr txBox="1"/>
          <p:nvPr>
            <p:ph idx="10" type="dt"/>
          </p:nvPr>
        </p:nvSpPr>
        <p:spPr>
          <a:xfrm>
            <a:off x="457200" y="4683919"/>
            <a:ext cx="2133600" cy="357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9" name="Google Shape;199;p33"/>
          <p:cNvSpPr txBox="1"/>
          <p:nvPr>
            <p:ph idx="11" type="ftr"/>
          </p:nvPr>
        </p:nvSpPr>
        <p:spPr>
          <a:xfrm>
            <a:off x="3124200" y="4683919"/>
            <a:ext cx="2895600" cy="357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0" name="Google Shape;200;p33"/>
          <p:cNvSpPr txBox="1"/>
          <p:nvPr>
            <p:ph idx="12" type="sldNum"/>
          </p:nvPr>
        </p:nvSpPr>
        <p:spPr>
          <a:xfrm>
            <a:off x="6553200" y="4729163"/>
            <a:ext cx="2133600" cy="3570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spcAft>
                <a:spcPts val="0"/>
              </a:spcAft>
              <a:buNone/>
              <a:defRPr b="0" i="0" sz="1400" u="none" cap="none" strike="noStrike">
                <a:solidFill>
                  <a:schemeClr val="dk1"/>
                </a:solidFill>
                <a:latin typeface="Century"/>
                <a:ea typeface="Century"/>
                <a:cs typeface="Century"/>
                <a:sym typeface="Century"/>
              </a:defRPr>
            </a:lvl1pPr>
            <a:lvl2pPr indent="0" lvl="1" marL="0" marR="0" rtl="0" algn="ctr">
              <a:spcBef>
                <a:spcPts val="0"/>
              </a:spcBef>
              <a:spcAft>
                <a:spcPts val="0"/>
              </a:spcAft>
              <a:buNone/>
              <a:defRPr b="0" i="0" sz="1400" u="none" cap="none" strike="noStrike">
                <a:solidFill>
                  <a:schemeClr val="dk1"/>
                </a:solidFill>
                <a:latin typeface="Century"/>
                <a:ea typeface="Century"/>
                <a:cs typeface="Century"/>
                <a:sym typeface="Century"/>
              </a:defRPr>
            </a:lvl2pPr>
            <a:lvl3pPr indent="0" lvl="2" marL="0" marR="0" rtl="0" algn="ctr">
              <a:spcBef>
                <a:spcPts val="0"/>
              </a:spcBef>
              <a:spcAft>
                <a:spcPts val="0"/>
              </a:spcAft>
              <a:buNone/>
              <a:defRPr b="0" i="0" sz="1400" u="none" cap="none" strike="noStrike">
                <a:solidFill>
                  <a:schemeClr val="dk1"/>
                </a:solidFill>
                <a:latin typeface="Century"/>
                <a:ea typeface="Century"/>
                <a:cs typeface="Century"/>
                <a:sym typeface="Century"/>
              </a:defRPr>
            </a:lvl3pPr>
            <a:lvl4pPr indent="0" lvl="3" marL="0" marR="0" rtl="0" algn="ctr">
              <a:spcBef>
                <a:spcPts val="0"/>
              </a:spcBef>
              <a:spcAft>
                <a:spcPts val="0"/>
              </a:spcAft>
              <a:buNone/>
              <a:defRPr b="0" i="0" sz="1400" u="none" cap="none" strike="noStrike">
                <a:solidFill>
                  <a:schemeClr val="dk1"/>
                </a:solidFill>
                <a:latin typeface="Century"/>
                <a:ea typeface="Century"/>
                <a:cs typeface="Century"/>
                <a:sym typeface="Century"/>
              </a:defRPr>
            </a:lvl4pPr>
            <a:lvl5pPr indent="0" lvl="4" marL="0" marR="0" rtl="0" algn="ctr">
              <a:spcBef>
                <a:spcPts val="0"/>
              </a:spcBef>
              <a:spcAft>
                <a:spcPts val="0"/>
              </a:spcAft>
              <a:buNone/>
              <a:defRPr b="0" i="0" sz="1400" u="none" cap="none" strike="noStrike">
                <a:solidFill>
                  <a:schemeClr val="dk1"/>
                </a:solidFill>
                <a:latin typeface="Century"/>
                <a:ea typeface="Century"/>
                <a:cs typeface="Century"/>
                <a:sym typeface="Century"/>
              </a:defRPr>
            </a:lvl5pPr>
            <a:lvl6pPr indent="0" lvl="5" marL="0" marR="0" rtl="0" algn="ctr">
              <a:spcBef>
                <a:spcPts val="0"/>
              </a:spcBef>
              <a:spcAft>
                <a:spcPts val="0"/>
              </a:spcAft>
              <a:buNone/>
              <a:defRPr b="0" i="0" sz="1400" u="none" cap="none" strike="noStrike">
                <a:solidFill>
                  <a:schemeClr val="dk1"/>
                </a:solidFill>
                <a:latin typeface="Century"/>
                <a:ea typeface="Century"/>
                <a:cs typeface="Century"/>
                <a:sym typeface="Century"/>
              </a:defRPr>
            </a:lvl6pPr>
            <a:lvl7pPr indent="0" lvl="6" marL="0" marR="0" rtl="0" algn="ctr">
              <a:spcBef>
                <a:spcPts val="0"/>
              </a:spcBef>
              <a:spcAft>
                <a:spcPts val="0"/>
              </a:spcAft>
              <a:buNone/>
              <a:defRPr b="0" i="0" sz="1400" u="none" cap="none" strike="noStrike">
                <a:solidFill>
                  <a:schemeClr val="dk1"/>
                </a:solidFill>
                <a:latin typeface="Century"/>
                <a:ea typeface="Century"/>
                <a:cs typeface="Century"/>
                <a:sym typeface="Century"/>
              </a:defRPr>
            </a:lvl7pPr>
            <a:lvl8pPr indent="0" lvl="7" marL="0" marR="0" rtl="0" algn="ctr">
              <a:spcBef>
                <a:spcPts val="0"/>
              </a:spcBef>
              <a:spcAft>
                <a:spcPts val="0"/>
              </a:spcAft>
              <a:buNone/>
              <a:defRPr b="0" i="0" sz="1400" u="none" cap="none" strike="noStrike">
                <a:solidFill>
                  <a:schemeClr val="dk1"/>
                </a:solidFill>
                <a:latin typeface="Century"/>
                <a:ea typeface="Century"/>
                <a:cs typeface="Century"/>
                <a:sym typeface="Century"/>
              </a:defRPr>
            </a:lvl8pPr>
            <a:lvl9pPr indent="0" lvl="8" marL="0" marR="0" rtl="0" algn="ctr">
              <a:spcBef>
                <a:spcPts val="0"/>
              </a:spcBef>
              <a:spcAft>
                <a:spcPts val="0"/>
              </a:spcAft>
              <a:buNone/>
              <a:defRPr b="0" i="0" sz="1400" u="none" cap="none" strike="noStrike">
                <a:solidFill>
                  <a:schemeClr val="dk1"/>
                </a:solidFill>
                <a:latin typeface="Century"/>
                <a:ea typeface="Century"/>
                <a:cs typeface="Century"/>
                <a:sym typeface="Century"/>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01" name="Shape 201"/>
        <p:cNvGrpSpPr/>
        <p:nvPr/>
      </p:nvGrpSpPr>
      <p:grpSpPr>
        <a:xfrm>
          <a:off x="0" y="0"/>
          <a:ext cx="0" cy="0"/>
          <a:chOff x="0" y="0"/>
          <a:chExt cx="0" cy="0"/>
        </a:xfrm>
      </p:grpSpPr>
      <p:sp>
        <p:nvSpPr>
          <p:cNvPr id="202" name="Google Shape;202;p34"/>
          <p:cNvSpPr txBox="1"/>
          <p:nvPr>
            <p:ph idx="10" type="dt"/>
          </p:nvPr>
        </p:nvSpPr>
        <p:spPr>
          <a:xfrm>
            <a:off x="457200" y="4683919"/>
            <a:ext cx="2133600" cy="357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3" name="Google Shape;203;p34"/>
          <p:cNvSpPr txBox="1"/>
          <p:nvPr>
            <p:ph idx="11" type="ftr"/>
          </p:nvPr>
        </p:nvSpPr>
        <p:spPr>
          <a:xfrm>
            <a:off x="3124200" y="4683919"/>
            <a:ext cx="2895600" cy="357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4" name="Google Shape;204;p34"/>
          <p:cNvSpPr txBox="1"/>
          <p:nvPr>
            <p:ph idx="12" type="sldNum"/>
          </p:nvPr>
        </p:nvSpPr>
        <p:spPr>
          <a:xfrm>
            <a:off x="6553200" y="4729163"/>
            <a:ext cx="2133600" cy="3570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spcAft>
                <a:spcPts val="0"/>
              </a:spcAft>
              <a:buNone/>
              <a:defRPr b="0" i="0" sz="1400" u="none" cap="none" strike="noStrike">
                <a:solidFill>
                  <a:schemeClr val="dk1"/>
                </a:solidFill>
                <a:latin typeface="Century"/>
                <a:ea typeface="Century"/>
                <a:cs typeface="Century"/>
                <a:sym typeface="Century"/>
              </a:defRPr>
            </a:lvl1pPr>
            <a:lvl2pPr indent="0" lvl="1" marL="0" marR="0" rtl="0" algn="ctr">
              <a:spcBef>
                <a:spcPts val="0"/>
              </a:spcBef>
              <a:spcAft>
                <a:spcPts val="0"/>
              </a:spcAft>
              <a:buNone/>
              <a:defRPr b="0" i="0" sz="1400" u="none" cap="none" strike="noStrike">
                <a:solidFill>
                  <a:schemeClr val="dk1"/>
                </a:solidFill>
                <a:latin typeface="Century"/>
                <a:ea typeface="Century"/>
                <a:cs typeface="Century"/>
                <a:sym typeface="Century"/>
              </a:defRPr>
            </a:lvl2pPr>
            <a:lvl3pPr indent="0" lvl="2" marL="0" marR="0" rtl="0" algn="ctr">
              <a:spcBef>
                <a:spcPts val="0"/>
              </a:spcBef>
              <a:spcAft>
                <a:spcPts val="0"/>
              </a:spcAft>
              <a:buNone/>
              <a:defRPr b="0" i="0" sz="1400" u="none" cap="none" strike="noStrike">
                <a:solidFill>
                  <a:schemeClr val="dk1"/>
                </a:solidFill>
                <a:latin typeface="Century"/>
                <a:ea typeface="Century"/>
                <a:cs typeface="Century"/>
                <a:sym typeface="Century"/>
              </a:defRPr>
            </a:lvl3pPr>
            <a:lvl4pPr indent="0" lvl="3" marL="0" marR="0" rtl="0" algn="ctr">
              <a:spcBef>
                <a:spcPts val="0"/>
              </a:spcBef>
              <a:spcAft>
                <a:spcPts val="0"/>
              </a:spcAft>
              <a:buNone/>
              <a:defRPr b="0" i="0" sz="1400" u="none" cap="none" strike="noStrike">
                <a:solidFill>
                  <a:schemeClr val="dk1"/>
                </a:solidFill>
                <a:latin typeface="Century"/>
                <a:ea typeface="Century"/>
                <a:cs typeface="Century"/>
                <a:sym typeface="Century"/>
              </a:defRPr>
            </a:lvl4pPr>
            <a:lvl5pPr indent="0" lvl="4" marL="0" marR="0" rtl="0" algn="ctr">
              <a:spcBef>
                <a:spcPts val="0"/>
              </a:spcBef>
              <a:spcAft>
                <a:spcPts val="0"/>
              </a:spcAft>
              <a:buNone/>
              <a:defRPr b="0" i="0" sz="1400" u="none" cap="none" strike="noStrike">
                <a:solidFill>
                  <a:schemeClr val="dk1"/>
                </a:solidFill>
                <a:latin typeface="Century"/>
                <a:ea typeface="Century"/>
                <a:cs typeface="Century"/>
                <a:sym typeface="Century"/>
              </a:defRPr>
            </a:lvl5pPr>
            <a:lvl6pPr indent="0" lvl="5" marL="0" marR="0" rtl="0" algn="ctr">
              <a:spcBef>
                <a:spcPts val="0"/>
              </a:spcBef>
              <a:spcAft>
                <a:spcPts val="0"/>
              </a:spcAft>
              <a:buNone/>
              <a:defRPr b="0" i="0" sz="1400" u="none" cap="none" strike="noStrike">
                <a:solidFill>
                  <a:schemeClr val="dk1"/>
                </a:solidFill>
                <a:latin typeface="Century"/>
                <a:ea typeface="Century"/>
                <a:cs typeface="Century"/>
                <a:sym typeface="Century"/>
              </a:defRPr>
            </a:lvl6pPr>
            <a:lvl7pPr indent="0" lvl="6" marL="0" marR="0" rtl="0" algn="ctr">
              <a:spcBef>
                <a:spcPts val="0"/>
              </a:spcBef>
              <a:spcAft>
                <a:spcPts val="0"/>
              </a:spcAft>
              <a:buNone/>
              <a:defRPr b="0" i="0" sz="1400" u="none" cap="none" strike="noStrike">
                <a:solidFill>
                  <a:schemeClr val="dk1"/>
                </a:solidFill>
                <a:latin typeface="Century"/>
                <a:ea typeface="Century"/>
                <a:cs typeface="Century"/>
                <a:sym typeface="Century"/>
              </a:defRPr>
            </a:lvl7pPr>
            <a:lvl8pPr indent="0" lvl="7" marL="0" marR="0" rtl="0" algn="ctr">
              <a:spcBef>
                <a:spcPts val="0"/>
              </a:spcBef>
              <a:spcAft>
                <a:spcPts val="0"/>
              </a:spcAft>
              <a:buNone/>
              <a:defRPr b="0" i="0" sz="1400" u="none" cap="none" strike="noStrike">
                <a:solidFill>
                  <a:schemeClr val="dk1"/>
                </a:solidFill>
                <a:latin typeface="Century"/>
                <a:ea typeface="Century"/>
                <a:cs typeface="Century"/>
                <a:sym typeface="Century"/>
              </a:defRPr>
            </a:lvl8pPr>
            <a:lvl9pPr indent="0" lvl="8" marL="0" marR="0" rtl="0" algn="ctr">
              <a:spcBef>
                <a:spcPts val="0"/>
              </a:spcBef>
              <a:spcAft>
                <a:spcPts val="0"/>
              </a:spcAft>
              <a:buNone/>
              <a:defRPr b="0" i="0" sz="1400" u="none" cap="none" strike="noStrike">
                <a:solidFill>
                  <a:schemeClr val="dk1"/>
                </a:solidFill>
                <a:latin typeface="Century"/>
                <a:ea typeface="Century"/>
                <a:cs typeface="Century"/>
                <a:sym typeface="Century"/>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205" name="Shape 205"/>
        <p:cNvGrpSpPr/>
        <p:nvPr/>
      </p:nvGrpSpPr>
      <p:grpSpPr>
        <a:xfrm>
          <a:off x="0" y="0"/>
          <a:ext cx="0" cy="0"/>
          <a:chOff x="0" y="0"/>
          <a:chExt cx="0" cy="0"/>
        </a:xfrm>
      </p:grpSpPr>
      <p:sp>
        <p:nvSpPr>
          <p:cNvPr id="206" name="Google Shape;206;p35"/>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b="1"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07" name="Google Shape;207;p35"/>
          <p:cNvSpPr txBox="1"/>
          <p:nvPr>
            <p:ph idx="1" type="body"/>
          </p:nvPr>
        </p:nvSpPr>
        <p:spPr>
          <a:xfrm>
            <a:off x="3575050" y="204788"/>
            <a:ext cx="5111700" cy="4389600"/>
          </a:xfrm>
          <a:prstGeom prst="rect">
            <a:avLst/>
          </a:prstGeom>
          <a:noFill/>
          <a:ln>
            <a:noFill/>
          </a:ln>
        </p:spPr>
        <p:txBody>
          <a:bodyPr anchorCtr="0" anchor="t" bIns="45700" lIns="91425" spcFirstLastPara="1" rIns="91425" wrap="square" tIns="45700">
            <a:noAutofit/>
          </a:bodyPr>
          <a:lstStyle>
            <a:lvl1pPr indent="-431800" lvl="0" marL="457200" rtl="0" algn="l">
              <a:spcBef>
                <a:spcPts val="640"/>
              </a:spcBef>
              <a:spcAft>
                <a:spcPts val="0"/>
              </a:spcAft>
              <a:buClr>
                <a:schemeClr val="dk1"/>
              </a:buClr>
              <a:buSzPts val="3200"/>
              <a:buFont typeface="Century"/>
              <a:buChar char="•"/>
              <a:defRPr sz="3200"/>
            </a:lvl1pPr>
            <a:lvl2pPr indent="-406400" lvl="1" marL="914400" rtl="0" algn="l">
              <a:spcBef>
                <a:spcPts val="560"/>
              </a:spcBef>
              <a:spcAft>
                <a:spcPts val="0"/>
              </a:spcAft>
              <a:buClr>
                <a:schemeClr val="dk1"/>
              </a:buClr>
              <a:buSzPts val="2800"/>
              <a:buFont typeface="Century"/>
              <a:buChar char="–"/>
              <a:defRPr sz="2800"/>
            </a:lvl2pPr>
            <a:lvl3pPr indent="-381000" lvl="2" marL="1371600" rtl="0" algn="l">
              <a:spcBef>
                <a:spcPts val="480"/>
              </a:spcBef>
              <a:spcAft>
                <a:spcPts val="0"/>
              </a:spcAft>
              <a:buClr>
                <a:schemeClr val="dk1"/>
              </a:buClr>
              <a:buSzPts val="2400"/>
              <a:buFont typeface="Century"/>
              <a:buChar char="•"/>
              <a:defRPr sz="2400"/>
            </a:lvl3pPr>
            <a:lvl4pPr indent="-355600" lvl="3" marL="1828800" rtl="0" algn="l">
              <a:spcBef>
                <a:spcPts val="400"/>
              </a:spcBef>
              <a:spcAft>
                <a:spcPts val="0"/>
              </a:spcAft>
              <a:buClr>
                <a:schemeClr val="dk1"/>
              </a:buClr>
              <a:buSzPts val="2000"/>
              <a:buFont typeface="Century"/>
              <a:buChar char="–"/>
              <a:defRPr sz="2000"/>
            </a:lvl4pPr>
            <a:lvl5pPr indent="-355600" lvl="4" marL="2286000" rtl="0" algn="l">
              <a:spcBef>
                <a:spcPts val="400"/>
              </a:spcBef>
              <a:spcAft>
                <a:spcPts val="0"/>
              </a:spcAft>
              <a:buClr>
                <a:schemeClr val="dk1"/>
              </a:buClr>
              <a:buSzPts val="2000"/>
              <a:buFont typeface="Century"/>
              <a:buChar char="»"/>
              <a:defRPr sz="2000"/>
            </a:lvl5pPr>
            <a:lvl6pPr indent="-355600" lvl="5" marL="2743200" rtl="0" algn="l">
              <a:spcBef>
                <a:spcPts val="400"/>
              </a:spcBef>
              <a:spcAft>
                <a:spcPts val="0"/>
              </a:spcAft>
              <a:buClr>
                <a:schemeClr val="dk1"/>
              </a:buClr>
              <a:buSzPts val="2000"/>
              <a:buFont typeface="Arial"/>
              <a:buChar char="»"/>
              <a:defRPr sz="2000"/>
            </a:lvl6pPr>
            <a:lvl7pPr indent="-355600" lvl="6" marL="3200400" rtl="0" algn="l">
              <a:spcBef>
                <a:spcPts val="400"/>
              </a:spcBef>
              <a:spcAft>
                <a:spcPts val="0"/>
              </a:spcAft>
              <a:buClr>
                <a:schemeClr val="dk1"/>
              </a:buClr>
              <a:buSzPts val="2000"/>
              <a:buFont typeface="Arial"/>
              <a:buChar char="»"/>
              <a:defRPr sz="2000"/>
            </a:lvl7pPr>
            <a:lvl8pPr indent="-355600" lvl="7" marL="3657600" rtl="0" algn="l">
              <a:spcBef>
                <a:spcPts val="400"/>
              </a:spcBef>
              <a:spcAft>
                <a:spcPts val="0"/>
              </a:spcAft>
              <a:buClr>
                <a:schemeClr val="dk1"/>
              </a:buClr>
              <a:buSzPts val="2000"/>
              <a:buFont typeface="Arial"/>
              <a:buChar char="»"/>
              <a:defRPr sz="2000"/>
            </a:lvl8pPr>
            <a:lvl9pPr indent="-355600" lvl="8" marL="4114800" rtl="0" algn="l">
              <a:spcBef>
                <a:spcPts val="400"/>
              </a:spcBef>
              <a:spcAft>
                <a:spcPts val="0"/>
              </a:spcAft>
              <a:buClr>
                <a:schemeClr val="dk1"/>
              </a:buClr>
              <a:buSzPts val="2000"/>
              <a:buFont typeface="Arial"/>
              <a:buChar char="»"/>
              <a:defRPr sz="2000"/>
            </a:lvl9pPr>
          </a:lstStyle>
          <a:p/>
        </p:txBody>
      </p:sp>
      <p:sp>
        <p:nvSpPr>
          <p:cNvPr id="208" name="Google Shape;208;p35"/>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rtl="0" algn="l">
              <a:spcBef>
                <a:spcPts val="280"/>
              </a:spcBef>
              <a:spcAft>
                <a:spcPts val="0"/>
              </a:spcAft>
              <a:buClr>
                <a:schemeClr val="dk1"/>
              </a:buClr>
              <a:buSzPts val="1400"/>
              <a:buFont typeface="Century"/>
              <a:buNone/>
              <a:defRPr sz="1400"/>
            </a:lvl1pPr>
            <a:lvl2pPr indent="-228600" lvl="1" marL="914400" rtl="0" algn="l">
              <a:spcBef>
                <a:spcPts val="240"/>
              </a:spcBef>
              <a:spcAft>
                <a:spcPts val="0"/>
              </a:spcAft>
              <a:buClr>
                <a:schemeClr val="dk1"/>
              </a:buClr>
              <a:buSzPts val="1200"/>
              <a:buFont typeface="Century"/>
              <a:buNone/>
              <a:defRPr sz="1200"/>
            </a:lvl2pPr>
            <a:lvl3pPr indent="-228600" lvl="2" marL="1371600" rtl="0" algn="l">
              <a:spcBef>
                <a:spcPts val="200"/>
              </a:spcBef>
              <a:spcAft>
                <a:spcPts val="0"/>
              </a:spcAft>
              <a:buClr>
                <a:schemeClr val="dk1"/>
              </a:buClr>
              <a:buSzPts val="1000"/>
              <a:buFont typeface="Century"/>
              <a:buNone/>
              <a:defRPr sz="1000"/>
            </a:lvl3pPr>
            <a:lvl4pPr indent="-228600" lvl="3" marL="1828800" rtl="0" algn="l">
              <a:spcBef>
                <a:spcPts val="180"/>
              </a:spcBef>
              <a:spcAft>
                <a:spcPts val="0"/>
              </a:spcAft>
              <a:buClr>
                <a:schemeClr val="dk1"/>
              </a:buClr>
              <a:buSzPts val="900"/>
              <a:buFont typeface="Century"/>
              <a:buNone/>
              <a:defRPr sz="900"/>
            </a:lvl4pPr>
            <a:lvl5pPr indent="-228600" lvl="4" marL="2286000" rtl="0" algn="l">
              <a:spcBef>
                <a:spcPts val="180"/>
              </a:spcBef>
              <a:spcAft>
                <a:spcPts val="0"/>
              </a:spcAft>
              <a:buClr>
                <a:schemeClr val="dk1"/>
              </a:buClr>
              <a:buSzPts val="900"/>
              <a:buFont typeface="Century"/>
              <a:buNone/>
              <a:defRPr sz="900"/>
            </a:lvl5pPr>
            <a:lvl6pPr indent="-228600" lvl="5" marL="2743200" rtl="0" algn="l">
              <a:spcBef>
                <a:spcPts val="180"/>
              </a:spcBef>
              <a:spcAft>
                <a:spcPts val="0"/>
              </a:spcAft>
              <a:buClr>
                <a:schemeClr val="dk1"/>
              </a:buClr>
              <a:buSzPts val="900"/>
              <a:buFont typeface="Arial"/>
              <a:buNone/>
              <a:defRPr sz="900"/>
            </a:lvl6pPr>
            <a:lvl7pPr indent="-228600" lvl="6" marL="3200400" rtl="0" algn="l">
              <a:spcBef>
                <a:spcPts val="180"/>
              </a:spcBef>
              <a:spcAft>
                <a:spcPts val="0"/>
              </a:spcAft>
              <a:buClr>
                <a:schemeClr val="dk1"/>
              </a:buClr>
              <a:buSzPts val="900"/>
              <a:buFont typeface="Arial"/>
              <a:buNone/>
              <a:defRPr sz="900"/>
            </a:lvl7pPr>
            <a:lvl8pPr indent="-228600" lvl="7" marL="3657600" rtl="0" algn="l">
              <a:spcBef>
                <a:spcPts val="180"/>
              </a:spcBef>
              <a:spcAft>
                <a:spcPts val="0"/>
              </a:spcAft>
              <a:buClr>
                <a:schemeClr val="dk1"/>
              </a:buClr>
              <a:buSzPts val="900"/>
              <a:buFont typeface="Arial"/>
              <a:buNone/>
              <a:defRPr sz="900"/>
            </a:lvl8pPr>
            <a:lvl9pPr indent="-228600" lvl="8" marL="4114800" rtl="0" algn="l">
              <a:spcBef>
                <a:spcPts val="180"/>
              </a:spcBef>
              <a:spcAft>
                <a:spcPts val="0"/>
              </a:spcAft>
              <a:buClr>
                <a:schemeClr val="dk1"/>
              </a:buClr>
              <a:buSzPts val="900"/>
              <a:buFont typeface="Arial"/>
              <a:buNone/>
              <a:defRPr sz="900"/>
            </a:lvl9pPr>
          </a:lstStyle>
          <a:p/>
        </p:txBody>
      </p:sp>
      <p:sp>
        <p:nvSpPr>
          <p:cNvPr id="209" name="Google Shape;209;p35"/>
          <p:cNvSpPr txBox="1"/>
          <p:nvPr>
            <p:ph idx="10" type="dt"/>
          </p:nvPr>
        </p:nvSpPr>
        <p:spPr>
          <a:xfrm>
            <a:off x="457200" y="4683919"/>
            <a:ext cx="2133600" cy="357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10" name="Google Shape;210;p35"/>
          <p:cNvSpPr txBox="1"/>
          <p:nvPr>
            <p:ph idx="11" type="ftr"/>
          </p:nvPr>
        </p:nvSpPr>
        <p:spPr>
          <a:xfrm>
            <a:off x="3124200" y="4683919"/>
            <a:ext cx="2895600" cy="357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11" name="Google Shape;211;p35"/>
          <p:cNvSpPr txBox="1"/>
          <p:nvPr>
            <p:ph idx="12" type="sldNum"/>
          </p:nvPr>
        </p:nvSpPr>
        <p:spPr>
          <a:xfrm>
            <a:off x="6553200" y="4729163"/>
            <a:ext cx="2133600" cy="3570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spcAft>
                <a:spcPts val="0"/>
              </a:spcAft>
              <a:buNone/>
              <a:defRPr b="0" i="0" sz="1400" u="none" cap="none" strike="noStrike">
                <a:solidFill>
                  <a:schemeClr val="dk1"/>
                </a:solidFill>
                <a:latin typeface="Century"/>
                <a:ea typeface="Century"/>
                <a:cs typeface="Century"/>
                <a:sym typeface="Century"/>
              </a:defRPr>
            </a:lvl1pPr>
            <a:lvl2pPr indent="0" lvl="1" marL="0" marR="0" rtl="0" algn="ctr">
              <a:spcBef>
                <a:spcPts val="0"/>
              </a:spcBef>
              <a:spcAft>
                <a:spcPts val="0"/>
              </a:spcAft>
              <a:buNone/>
              <a:defRPr b="0" i="0" sz="1400" u="none" cap="none" strike="noStrike">
                <a:solidFill>
                  <a:schemeClr val="dk1"/>
                </a:solidFill>
                <a:latin typeface="Century"/>
                <a:ea typeface="Century"/>
                <a:cs typeface="Century"/>
                <a:sym typeface="Century"/>
              </a:defRPr>
            </a:lvl2pPr>
            <a:lvl3pPr indent="0" lvl="2" marL="0" marR="0" rtl="0" algn="ctr">
              <a:spcBef>
                <a:spcPts val="0"/>
              </a:spcBef>
              <a:spcAft>
                <a:spcPts val="0"/>
              </a:spcAft>
              <a:buNone/>
              <a:defRPr b="0" i="0" sz="1400" u="none" cap="none" strike="noStrike">
                <a:solidFill>
                  <a:schemeClr val="dk1"/>
                </a:solidFill>
                <a:latin typeface="Century"/>
                <a:ea typeface="Century"/>
                <a:cs typeface="Century"/>
                <a:sym typeface="Century"/>
              </a:defRPr>
            </a:lvl3pPr>
            <a:lvl4pPr indent="0" lvl="3" marL="0" marR="0" rtl="0" algn="ctr">
              <a:spcBef>
                <a:spcPts val="0"/>
              </a:spcBef>
              <a:spcAft>
                <a:spcPts val="0"/>
              </a:spcAft>
              <a:buNone/>
              <a:defRPr b="0" i="0" sz="1400" u="none" cap="none" strike="noStrike">
                <a:solidFill>
                  <a:schemeClr val="dk1"/>
                </a:solidFill>
                <a:latin typeface="Century"/>
                <a:ea typeface="Century"/>
                <a:cs typeface="Century"/>
                <a:sym typeface="Century"/>
              </a:defRPr>
            </a:lvl4pPr>
            <a:lvl5pPr indent="0" lvl="4" marL="0" marR="0" rtl="0" algn="ctr">
              <a:spcBef>
                <a:spcPts val="0"/>
              </a:spcBef>
              <a:spcAft>
                <a:spcPts val="0"/>
              </a:spcAft>
              <a:buNone/>
              <a:defRPr b="0" i="0" sz="1400" u="none" cap="none" strike="noStrike">
                <a:solidFill>
                  <a:schemeClr val="dk1"/>
                </a:solidFill>
                <a:latin typeface="Century"/>
                <a:ea typeface="Century"/>
                <a:cs typeface="Century"/>
                <a:sym typeface="Century"/>
              </a:defRPr>
            </a:lvl5pPr>
            <a:lvl6pPr indent="0" lvl="5" marL="0" marR="0" rtl="0" algn="ctr">
              <a:spcBef>
                <a:spcPts val="0"/>
              </a:spcBef>
              <a:spcAft>
                <a:spcPts val="0"/>
              </a:spcAft>
              <a:buNone/>
              <a:defRPr b="0" i="0" sz="1400" u="none" cap="none" strike="noStrike">
                <a:solidFill>
                  <a:schemeClr val="dk1"/>
                </a:solidFill>
                <a:latin typeface="Century"/>
                <a:ea typeface="Century"/>
                <a:cs typeface="Century"/>
                <a:sym typeface="Century"/>
              </a:defRPr>
            </a:lvl6pPr>
            <a:lvl7pPr indent="0" lvl="6" marL="0" marR="0" rtl="0" algn="ctr">
              <a:spcBef>
                <a:spcPts val="0"/>
              </a:spcBef>
              <a:spcAft>
                <a:spcPts val="0"/>
              </a:spcAft>
              <a:buNone/>
              <a:defRPr b="0" i="0" sz="1400" u="none" cap="none" strike="noStrike">
                <a:solidFill>
                  <a:schemeClr val="dk1"/>
                </a:solidFill>
                <a:latin typeface="Century"/>
                <a:ea typeface="Century"/>
                <a:cs typeface="Century"/>
                <a:sym typeface="Century"/>
              </a:defRPr>
            </a:lvl7pPr>
            <a:lvl8pPr indent="0" lvl="7" marL="0" marR="0" rtl="0" algn="ctr">
              <a:spcBef>
                <a:spcPts val="0"/>
              </a:spcBef>
              <a:spcAft>
                <a:spcPts val="0"/>
              </a:spcAft>
              <a:buNone/>
              <a:defRPr b="0" i="0" sz="1400" u="none" cap="none" strike="noStrike">
                <a:solidFill>
                  <a:schemeClr val="dk1"/>
                </a:solidFill>
                <a:latin typeface="Century"/>
                <a:ea typeface="Century"/>
                <a:cs typeface="Century"/>
                <a:sym typeface="Century"/>
              </a:defRPr>
            </a:lvl8pPr>
            <a:lvl9pPr indent="0" lvl="8" marL="0" marR="0" rtl="0" algn="ctr">
              <a:spcBef>
                <a:spcPts val="0"/>
              </a:spcBef>
              <a:spcAft>
                <a:spcPts val="0"/>
              </a:spcAft>
              <a:buNone/>
              <a:defRPr b="0" i="0" sz="1400" u="none" cap="none" strike="noStrike">
                <a:solidFill>
                  <a:schemeClr val="dk1"/>
                </a:solidFill>
                <a:latin typeface="Century"/>
                <a:ea typeface="Century"/>
                <a:cs typeface="Century"/>
                <a:sym typeface="Century"/>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212" name="Shape 212"/>
        <p:cNvGrpSpPr/>
        <p:nvPr/>
      </p:nvGrpSpPr>
      <p:grpSpPr>
        <a:xfrm>
          <a:off x="0" y="0"/>
          <a:ext cx="0" cy="0"/>
          <a:chOff x="0" y="0"/>
          <a:chExt cx="0" cy="0"/>
        </a:xfrm>
      </p:grpSpPr>
      <p:sp>
        <p:nvSpPr>
          <p:cNvPr id="213" name="Google Shape;213;p36"/>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b="1"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14" name="Google Shape;214;p36"/>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Century"/>
              <a:buNone/>
              <a:defRPr b="0" i="0" sz="3200" u="none" cap="none" strike="noStrike">
                <a:solidFill>
                  <a:schemeClr val="dk1"/>
                </a:solidFill>
                <a:latin typeface="Century"/>
                <a:ea typeface="Century"/>
                <a:cs typeface="Century"/>
                <a:sym typeface="Century"/>
              </a:defRPr>
            </a:lvl1pPr>
            <a:lvl2pPr lvl="1" marR="0" rtl="0" algn="l">
              <a:spcBef>
                <a:spcPts val="560"/>
              </a:spcBef>
              <a:spcAft>
                <a:spcPts val="0"/>
              </a:spcAft>
              <a:buClr>
                <a:schemeClr val="dk1"/>
              </a:buClr>
              <a:buSzPts val="2800"/>
              <a:buFont typeface="Century"/>
              <a:buNone/>
              <a:defRPr b="0" i="0" sz="2800" u="none" cap="none" strike="noStrike">
                <a:solidFill>
                  <a:schemeClr val="dk1"/>
                </a:solidFill>
                <a:latin typeface="Century"/>
                <a:ea typeface="Century"/>
                <a:cs typeface="Century"/>
                <a:sym typeface="Century"/>
              </a:defRPr>
            </a:lvl2pPr>
            <a:lvl3pPr lvl="2" marR="0" rtl="0" algn="l">
              <a:spcBef>
                <a:spcPts val="480"/>
              </a:spcBef>
              <a:spcAft>
                <a:spcPts val="0"/>
              </a:spcAft>
              <a:buClr>
                <a:schemeClr val="dk1"/>
              </a:buClr>
              <a:buSzPts val="2400"/>
              <a:buFont typeface="Century"/>
              <a:buNone/>
              <a:defRPr b="0" i="0" sz="2400" u="none" cap="none" strike="noStrike">
                <a:solidFill>
                  <a:schemeClr val="dk1"/>
                </a:solidFill>
                <a:latin typeface="Century"/>
                <a:ea typeface="Century"/>
                <a:cs typeface="Century"/>
                <a:sym typeface="Century"/>
              </a:defRPr>
            </a:lvl3pPr>
            <a:lvl4pPr lvl="3" marR="0" rtl="0" algn="l">
              <a:spcBef>
                <a:spcPts val="400"/>
              </a:spcBef>
              <a:spcAft>
                <a:spcPts val="0"/>
              </a:spcAft>
              <a:buClr>
                <a:schemeClr val="dk1"/>
              </a:buClr>
              <a:buSzPts val="2000"/>
              <a:buFont typeface="Century"/>
              <a:buNone/>
              <a:defRPr b="0" i="0" sz="2000" u="none" cap="none" strike="noStrike">
                <a:solidFill>
                  <a:schemeClr val="dk1"/>
                </a:solidFill>
                <a:latin typeface="Century"/>
                <a:ea typeface="Century"/>
                <a:cs typeface="Century"/>
                <a:sym typeface="Century"/>
              </a:defRPr>
            </a:lvl4pPr>
            <a:lvl5pPr lvl="4" marR="0" rtl="0" algn="l">
              <a:spcBef>
                <a:spcPts val="400"/>
              </a:spcBef>
              <a:spcAft>
                <a:spcPts val="0"/>
              </a:spcAft>
              <a:buClr>
                <a:schemeClr val="dk1"/>
              </a:buClr>
              <a:buSzPts val="2000"/>
              <a:buFont typeface="Century"/>
              <a:buNone/>
              <a:defRPr b="0" i="0" sz="2000" u="none" cap="none" strike="noStrike">
                <a:solidFill>
                  <a:schemeClr val="dk1"/>
                </a:solidFill>
                <a:latin typeface="Century"/>
                <a:ea typeface="Century"/>
                <a:cs typeface="Century"/>
                <a:sym typeface="Century"/>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215" name="Google Shape;215;p36"/>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rtl="0" algn="l">
              <a:spcBef>
                <a:spcPts val="280"/>
              </a:spcBef>
              <a:spcAft>
                <a:spcPts val="0"/>
              </a:spcAft>
              <a:buClr>
                <a:schemeClr val="dk1"/>
              </a:buClr>
              <a:buSzPts val="1400"/>
              <a:buFont typeface="Century"/>
              <a:buNone/>
              <a:defRPr sz="1400"/>
            </a:lvl1pPr>
            <a:lvl2pPr indent="-228600" lvl="1" marL="914400" rtl="0" algn="l">
              <a:spcBef>
                <a:spcPts val="240"/>
              </a:spcBef>
              <a:spcAft>
                <a:spcPts val="0"/>
              </a:spcAft>
              <a:buClr>
                <a:schemeClr val="dk1"/>
              </a:buClr>
              <a:buSzPts val="1200"/>
              <a:buFont typeface="Century"/>
              <a:buNone/>
              <a:defRPr sz="1200"/>
            </a:lvl2pPr>
            <a:lvl3pPr indent="-228600" lvl="2" marL="1371600" rtl="0" algn="l">
              <a:spcBef>
                <a:spcPts val="200"/>
              </a:spcBef>
              <a:spcAft>
                <a:spcPts val="0"/>
              </a:spcAft>
              <a:buClr>
                <a:schemeClr val="dk1"/>
              </a:buClr>
              <a:buSzPts val="1000"/>
              <a:buFont typeface="Century"/>
              <a:buNone/>
              <a:defRPr sz="1000"/>
            </a:lvl3pPr>
            <a:lvl4pPr indent="-228600" lvl="3" marL="1828800" rtl="0" algn="l">
              <a:spcBef>
                <a:spcPts val="180"/>
              </a:spcBef>
              <a:spcAft>
                <a:spcPts val="0"/>
              </a:spcAft>
              <a:buClr>
                <a:schemeClr val="dk1"/>
              </a:buClr>
              <a:buSzPts val="900"/>
              <a:buFont typeface="Century"/>
              <a:buNone/>
              <a:defRPr sz="900"/>
            </a:lvl4pPr>
            <a:lvl5pPr indent="-228600" lvl="4" marL="2286000" rtl="0" algn="l">
              <a:spcBef>
                <a:spcPts val="180"/>
              </a:spcBef>
              <a:spcAft>
                <a:spcPts val="0"/>
              </a:spcAft>
              <a:buClr>
                <a:schemeClr val="dk1"/>
              </a:buClr>
              <a:buSzPts val="900"/>
              <a:buFont typeface="Century"/>
              <a:buNone/>
              <a:defRPr sz="900"/>
            </a:lvl5pPr>
            <a:lvl6pPr indent="-228600" lvl="5" marL="2743200" rtl="0" algn="l">
              <a:spcBef>
                <a:spcPts val="180"/>
              </a:spcBef>
              <a:spcAft>
                <a:spcPts val="0"/>
              </a:spcAft>
              <a:buClr>
                <a:schemeClr val="dk1"/>
              </a:buClr>
              <a:buSzPts val="900"/>
              <a:buFont typeface="Arial"/>
              <a:buNone/>
              <a:defRPr sz="900"/>
            </a:lvl6pPr>
            <a:lvl7pPr indent="-228600" lvl="6" marL="3200400" rtl="0" algn="l">
              <a:spcBef>
                <a:spcPts val="180"/>
              </a:spcBef>
              <a:spcAft>
                <a:spcPts val="0"/>
              </a:spcAft>
              <a:buClr>
                <a:schemeClr val="dk1"/>
              </a:buClr>
              <a:buSzPts val="900"/>
              <a:buFont typeface="Arial"/>
              <a:buNone/>
              <a:defRPr sz="900"/>
            </a:lvl7pPr>
            <a:lvl8pPr indent="-228600" lvl="7" marL="3657600" rtl="0" algn="l">
              <a:spcBef>
                <a:spcPts val="180"/>
              </a:spcBef>
              <a:spcAft>
                <a:spcPts val="0"/>
              </a:spcAft>
              <a:buClr>
                <a:schemeClr val="dk1"/>
              </a:buClr>
              <a:buSzPts val="900"/>
              <a:buFont typeface="Arial"/>
              <a:buNone/>
              <a:defRPr sz="900"/>
            </a:lvl8pPr>
            <a:lvl9pPr indent="-228600" lvl="8" marL="4114800" rtl="0" algn="l">
              <a:spcBef>
                <a:spcPts val="180"/>
              </a:spcBef>
              <a:spcAft>
                <a:spcPts val="0"/>
              </a:spcAft>
              <a:buClr>
                <a:schemeClr val="dk1"/>
              </a:buClr>
              <a:buSzPts val="900"/>
              <a:buFont typeface="Arial"/>
              <a:buNone/>
              <a:defRPr sz="900"/>
            </a:lvl9pPr>
          </a:lstStyle>
          <a:p/>
        </p:txBody>
      </p:sp>
      <p:sp>
        <p:nvSpPr>
          <p:cNvPr id="216" name="Google Shape;216;p36"/>
          <p:cNvSpPr txBox="1"/>
          <p:nvPr>
            <p:ph idx="10" type="dt"/>
          </p:nvPr>
        </p:nvSpPr>
        <p:spPr>
          <a:xfrm>
            <a:off x="457200" y="4683919"/>
            <a:ext cx="2133600" cy="357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17" name="Google Shape;217;p36"/>
          <p:cNvSpPr txBox="1"/>
          <p:nvPr>
            <p:ph idx="11" type="ftr"/>
          </p:nvPr>
        </p:nvSpPr>
        <p:spPr>
          <a:xfrm>
            <a:off x="3124200" y="4683919"/>
            <a:ext cx="2895600" cy="357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18" name="Google Shape;218;p36"/>
          <p:cNvSpPr txBox="1"/>
          <p:nvPr>
            <p:ph idx="12" type="sldNum"/>
          </p:nvPr>
        </p:nvSpPr>
        <p:spPr>
          <a:xfrm>
            <a:off x="6553200" y="4729163"/>
            <a:ext cx="2133600" cy="3570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spcAft>
                <a:spcPts val="0"/>
              </a:spcAft>
              <a:buNone/>
              <a:defRPr b="0" i="0" sz="1400" u="none" cap="none" strike="noStrike">
                <a:solidFill>
                  <a:schemeClr val="dk1"/>
                </a:solidFill>
                <a:latin typeface="Century"/>
                <a:ea typeface="Century"/>
                <a:cs typeface="Century"/>
                <a:sym typeface="Century"/>
              </a:defRPr>
            </a:lvl1pPr>
            <a:lvl2pPr indent="0" lvl="1" marL="0" marR="0" rtl="0" algn="ctr">
              <a:spcBef>
                <a:spcPts val="0"/>
              </a:spcBef>
              <a:spcAft>
                <a:spcPts val="0"/>
              </a:spcAft>
              <a:buNone/>
              <a:defRPr b="0" i="0" sz="1400" u="none" cap="none" strike="noStrike">
                <a:solidFill>
                  <a:schemeClr val="dk1"/>
                </a:solidFill>
                <a:latin typeface="Century"/>
                <a:ea typeface="Century"/>
                <a:cs typeface="Century"/>
                <a:sym typeface="Century"/>
              </a:defRPr>
            </a:lvl2pPr>
            <a:lvl3pPr indent="0" lvl="2" marL="0" marR="0" rtl="0" algn="ctr">
              <a:spcBef>
                <a:spcPts val="0"/>
              </a:spcBef>
              <a:spcAft>
                <a:spcPts val="0"/>
              </a:spcAft>
              <a:buNone/>
              <a:defRPr b="0" i="0" sz="1400" u="none" cap="none" strike="noStrike">
                <a:solidFill>
                  <a:schemeClr val="dk1"/>
                </a:solidFill>
                <a:latin typeface="Century"/>
                <a:ea typeface="Century"/>
                <a:cs typeface="Century"/>
                <a:sym typeface="Century"/>
              </a:defRPr>
            </a:lvl3pPr>
            <a:lvl4pPr indent="0" lvl="3" marL="0" marR="0" rtl="0" algn="ctr">
              <a:spcBef>
                <a:spcPts val="0"/>
              </a:spcBef>
              <a:spcAft>
                <a:spcPts val="0"/>
              </a:spcAft>
              <a:buNone/>
              <a:defRPr b="0" i="0" sz="1400" u="none" cap="none" strike="noStrike">
                <a:solidFill>
                  <a:schemeClr val="dk1"/>
                </a:solidFill>
                <a:latin typeface="Century"/>
                <a:ea typeface="Century"/>
                <a:cs typeface="Century"/>
                <a:sym typeface="Century"/>
              </a:defRPr>
            </a:lvl4pPr>
            <a:lvl5pPr indent="0" lvl="4" marL="0" marR="0" rtl="0" algn="ctr">
              <a:spcBef>
                <a:spcPts val="0"/>
              </a:spcBef>
              <a:spcAft>
                <a:spcPts val="0"/>
              </a:spcAft>
              <a:buNone/>
              <a:defRPr b="0" i="0" sz="1400" u="none" cap="none" strike="noStrike">
                <a:solidFill>
                  <a:schemeClr val="dk1"/>
                </a:solidFill>
                <a:latin typeface="Century"/>
                <a:ea typeface="Century"/>
                <a:cs typeface="Century"/>
                <a:sym typeface="Century"/>
              </a:defRPr>
            </a:lvl5pPr>
            <a:lvl6pPr indent="0" lvl="5" marL="0" marR="0" rtl="0" algn="ctr">
              <a:spcBef>
                <a:spcPts val="0"/>
              </a:spcBef>
              <a:spcAft>
                <a:spcPts val="0"/>
              </a:spcAft>
              <a:buNone/>
              <a:defRPr b="0" i="0" sz="1400" u="none" cap="none" strike="noStrike">
                <a:solidFill>
                  <a:schemeClr val="dk1"/>
                </a:solidFill>
                <a:latin typeface="Century"/>
                <a:ea typeface="Century"/>
                <a:cs typeface="Century"/>
                <a:sym typeface="Century"/>
              </a:defRPr>
            </a:lvl6pPr>
            <a:lvl7pPr indent="0" lvl="6" marL="0" marR="0" rtl="0" algn="ctr">
              <a:spcBef>
                <a:spcPts val="0"/>
              </a:spcBef>
              <a:spcAft>
                <a:spcPts val="0"/>
              </a:spcAft>
              <a:buNone/>
              <a:defRPr b="0" i="0" sz="1400" u="none" cap="none" strike="noStrike">
                <a:solidFill>
                  <a:schemeClr val="dk1"/>
                </a:solidFill>
                <a:latin typeface="Century"/>
                <a:ea typeface="Century"/>
                <a:cs typeface="Century"/>
                <a:sym typeface="Century"/>
              </a:defRPr>
            </a:lvl7pPr>
            <a:lvl8pPr indent="0" lvl="7" marL="0" marR="0" rtl="0" algn="ctr">
              <a:spcBef>
                <a:spcPts val="0"/>
              </a:spcBef>
              <a:spcAft>
                <a:spcPts val="0"/>
              </a:spcAft>
              <a:buNone/>
              <a:defRPr b="0" i="0" sz="1400" u="none" cap="none" strike="noStrike">
                <a:solidFill>
                  <a:schemeClr val="dk1"/>
                </a:solidFill>
                <a:latin typeface="Century"/>
                <a:ea typeface="Century"/>
                <a:cs typeface="Century"/>
                <a:sym typeface="Century"/>
              </a:defRPr>
            </a:lvl8pPr>
            <a:lvl9pPr indent="0" lvl="8" marL="0" marR="0" rtl="0" algn="ctr">
              <a:spcBef>
                <a:spcPts val="0"/>
              </a:spcBef>
              <a:spcAft>
                <a:spcPts val="0"/>
              </a:spcAft>
              <a:buNone/>
              <a:defRPr b="0" i="0" sz="1400" u="none" cap="none" strike="noStrike">
                <a:solidFill>
                  <a:schemeClr val="dk1"/>
                </a:solidFill>
                <a:latin typeface="Century"/>
                <a:ea typeface="Century"/>
                <a:cs typeface="Century"/>
                <a:sym typeface="Century"/>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219" name="Shape 219"/>
        <p:cNvGrpSpPr/>
        <p:nvPr/>
      </p:nvGrpSpPr>
      <p:grpSpPr>
        <a:xfrm>
          <a:off x="0" y="0"/>
          <a:ext cx="0" cy="0"/>
          <a:chOff x="0" y="0"/>
          <a:chExt cx="0" cy="0"/>
        </a:xfrm>
      </p:grpSpPr>
      <p:sp>
        <p:nvSpPr>
          <p:cNvPr id="220" name="Google Shape;220;p37"/>
          <p:cNvSpPr/>
          <p:nvPr/>
        </p:nvSpPr>
        <p:spPr>
          <a:xfrm>
            <a:off x="0" y="685800"/>
            <a:ext cx="8153400" cy="57000"/>
          </a:xfrm>
          <a:prstGeom prst="homePlat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21" name="Google Shape;221;p37"/>
          <p:cNvSpPr txBox="1"/>
          <p:nvPr>
            <p:ph type="title"/>
          </p:nvPr>
        </p:nvSpPr>
        <p:spPr>
          <a:xfrm>
            <a:off x="0" y="57150"/>
            <a:ext cx="8229600" cy="857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sz="28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2" name="Google Shape;222;p37"/>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23" name="Google Shape;223;p37"/>
          <p:cNvSpPr txBox="1"/>
          <p:nvPr>
            <p:ph idx="10" type="dt"/>
          </p:nvPr>
        </p:nvSpPr>
        <p:spPr>
          <a:xfrm>
            <a:off x="457200" y="4683919"/>
            <a:ext cx="2133600" cy="357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4" name="Google Shape;224;p37"/>
          <p:cNvSpPr txBox="1"/>
          <p:nvPr>
            <p:ph idx="11" type="ftr"/>
          </p:nvPr>
        </p:nvSpPr>
        <p:spPr>
          <a:xfrm>
            <a:off x="3124200" y="4683919"/>
            <a:ext cx="2895600" cy="357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5" name="Google Shape;225;p37"/>
          <p:cNvSpPr txBox="1"/>
          <p:nvPr>
            <p:ph idx="12" type="sldNum"/>
          </p:nvPr>
        </p:nvSpPr>
        <p:spPr>
          <a:xfrm>
            <a:off x="6553200" y="4729163"/>
            <a:ext cx="2133600" cy="3570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spcAft>
                <a:spcPts val="0"/>
              </a:spcAft>
              <a:buNone/>
              <a:defRPr b="0" i="0" sz="1400" u="none" cap="none" strike="noStrike">
                <a:solidFill>
                  <a:schemeClr val="dk1"/>
                </a:solidFill>
                <a:latin typeface="Century"/>
                <a:ea typeface="Century"/>
                <a:cs typeface="Century"/>
                <a:sym typeface="Century"/>
              </a:defRPr>
            </a:lvl1pPr>
            <a:lvl2pPr indent="0" lvl="1" marL="0" marR="0" rtl="0" algn="ctr">
              <a:spcBef>
                <a:spcPts val="0"/>
              </a:spcBef>
              <a:spcAft>
                <a:spcPts val="0"/>
              </a:spcAft>
              <a:buNone/>
              <a:defRPr b="0" i="0" sz="1400" u="none" cap="none" strike="noStrike">
                <a:solidFill>
                  <a:schemeClr val="dk1"/>
                </a:solidFill>
                <a:latin typeface="Century"/>
                <a:ea typeface="Century"/>
                <a:cs typeface="Century"/>
                <a:sym typeface="Century"/>
              </a:defRPr>
            </a:lvl2pPr>
            <a:lvl3pPr indent="0" lvl="2" marL="0" marR="0" rtl="0" algn="ctr">
              <a:spcBef>
                <a:spcPts val="0"/>
              </a:spcBef>
              <a:spcAft>
                <a:spcPts val="0"/>
              </a:spcAft>
              <a:buNone/>
              <a:defRPr b="0" i="0" sz="1400" u="none" cap="none" strike="noStrike">
                <a:solidFill>
                  <a:schemeClr val="dk1"/>
                </a:solidFill>
                <a:latin typeface="Century"/>
                <a:ea typeface="Century"/>
                <a:cs typeface="Century"/>
                <a:sym typeface="Century"/>
              </a:defRPr>
            </a:lvl3pPr>
            <a:lvl4pPr indent="0" lvl="3" marL="0" marR="0" rtl="0" algn="ctr">
              <a:spcBef>
                <a:spcPts val="0"/>
              </a:spcBef>
              <a:spcAft>
                <a:spcPts val="0"/>
              </a:spcAft>
              <a:buNone/>
              <a:defRPr b="0" i="0" sz="1400" u="none" cap="none" strike="noStrike">
                <a:solidFill>
                  <a:schemeClr val="dk1"/>
                </a:solidFill>
                <a:latin typeface="Century"/>
                <a:ea typeface="Century"/>
                <a:cs typeface="Century"/>
                <a:sym typeface="Century"/>
              </a:defRPr>
            </a:lvl4pPr>
            <a:lvl5pPr indent="0" lvl="4" marL="0" marR="0" rtl="0" algn="ctr">
              <a:spcBef>
                <a:spcPts val="0"/>
              </a:spcBef>
              <a:spcAft>
                <a:spcPts val="0"/>
              </a:spcAft>
              <a:buNone/>
              <a:defRPr b="0" i="0" sz="1400" u="none" cap="none" strike="noStrike">
                <a:solidFill>
                  <a:schemeClr val="dk1"/>
                </a:solidFill>
                <a:latin typeface="Century"/>
                <a:ea typeface="Century"/>
                <a:cs typeface="Century"/>
                <a:sym typeface="Century"/>
              </a:defRPr>
            </a:lvl5pPr>
            <a:lvl6pPr indent="0" lvl="5" marL="0" marR="0" rtl="0" algn="ctr">
              <a:spcBef>
                <a:spcPts val="0"/>
              </a:spcBef>
              <a:spcAft>
                <a:spcPts val="0"/>
              </a:spcAft>
              <a:buNone/>
              <a:defRPr b="0" i="0" sz="1400" u="none" cap="none" strike="noStrike">
                <a:solidFill>
                  <a:schemeClr val="dk1"/>
                </a:solidFill>
                <a:latin typeface="Century"/>
                <a:ea typeface="Century"/>
                <a:cs typeface="Century"/>
                <a:sym typeface="Century"/>
              </a:defRPr>
            </a:lvl6pPr>
            <a:lvl7pPr indent="0" lvl="6" marL="0" marR="0" rtl="0" algn="ctr">
              <a:spcBef>
                <a:spcPts val="0"/>
              </a:spcBef>
              <a:spcAft>
                <a:spcPts val="0"/>
              </a:spcAft>
              <a:buNone/>
              <a:defRPr b="0" i="0" sz="1400" u="none" cap="none" strike="noStrike">
                <a:solidFill>
                  <a:schemeClr val="dk1"/>
                </a:solidFill>
                <a:latin typeface="Century"/>
                <a:ea typeface="Century"/>
                <a:cs typeface="Century"/>
                <a:sym typeface="Century"/>
              </a:defRPr>
            </a:lvl7pPr>
            <a:lvl8pPr indent="0" lvl="7" marL="0" marR="0" rtl="0" algn="ctr">
              <a:spcBef>
                <a:spcPts val="0"/>
              </a:spcBef>
              <a:spcAft>
                <a:spcPts val="0"/>
              </a:spcAft>
              <a:buNone/>
              <a:defRPr b="0" i="0" sz="1400" u="none" cap="none" strike="noStrike">
                <a:solidFill>
                  <a:schemeClr val="dk1"/>
                </a:solidFill>
                <a:latin typeface="Century"/>
                <a:ea typeface="Century"/>
                <a:cs typeface="Century"/>
                <a:sym typeface="Century"/>
              </a:defRPr>
            </a:lvl8pPr>
            <a:lvl9pPr indent="0" lvl="8" marL="0" marR="0" rtl="0" algn="ctr">
              <a:spcBef>
                <a:spcPts val="0"/>
              </a:spcBef>
              <a:spcAft>
                <a:spcPts val="0"/>
              </a:spcAft>
              <a:buNone/>
              <a:defRPr b="0" i="0" sz="1400" u="none" cap="none" strike="noStrike">
                <a:solidFill>
                  <a:schemeClr val="dk1"/>
                </a:solidFill>
                <a:latin typeface="Century"/>
                <a:ea typeface="Century"/>
                <a:cs typeface="Century"/>
                <a:sym typeface="Century"/>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226" name="Shape 226"/>
        <p:cNvGrpSpPr/>
        <p:nvPr/>
      </p:nvGrpSpPr>
      <p:grpSpPr>
        <a:xfrm>
          <a:off x="0" y="0"/>
          <a:ext cx="0" cy="0"/>
          <a:chOff x="0" y="0"/>
          <a:chExt cx="0" cy="0"/>
        </a:xfrm>
      </p:grpSpPr>
      <p:sp>
        <p:nvSpPr>
          <p:cNvPr id="227" name="Google Shape;227;p38"/>
          <p:cNvSpPr txBox="1"/>
          <p:nvPr>
            <p:ph type="title"/>
          </p:nvPr>
        </p:nvSpPr>
        <p:spPr>
          <a:xfrm rot="5400000">
            <a:off x="5463750" y="1371628"/>
            <a:ext cx="4388700" cy="2057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8" name="Google Shape;228;p38"/>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29" name="Google Shape;229;p38"/>
          <p:cNvSpPr txBox="1"/>
          <p:nvPr>
            <p:ph idx="10" type="dt"/>
          </p:nvPr>
        </p:nvSpPr>
        <p:spPr>
          <a:xfrm>
            <a:off x="457200" y="4683919"/>
            <a:ext cx="2133600" cy="357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0" name="Google Shape;230;p38"/>
          <p:cNvSpPr txBox="1"/>
          <p:nvPr>
            <p:ph idx="11" type="ftr"/>
          </p:nvPr>
        </p:nvSpPr>
        <p:spPr>
          <a:xfrm>
            <a:off x="3124200" y="4683919"/>
            <a:ext cx="2895600" cy="357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1" name="Google Shape;231;p38"/>
          <p:cNvSpPr txBox="1"/>
          <p:nvPr>
            <p:ph idx="12" type="sldNum"/>
          </p:nvPr>
        </p:nvSpPr>
        <p:spPr>
          <a:xfrm>
            <a:off x="6553200" y="4729163"/>
            <a:ext cx="2133600" cy="3570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spcAft>
                <a:spcPts val="0"/>
              </a:spcAft>
              <a:buNone/>
              <a:defRPr b="0" i="0" sz="1400" u="none" cap="none" strike="noStrike">
                <a:solidFill>
                  <a:schemeClr val="dk1"/>
                </a:solidFill>
                <a:latin typeface="Century"/>
                <a:ea typeface="Century"/>
                <a:cs typeface="Century"/>
                <a:sym typeface="Century"/>
              </a:defRPr>
            </a:lvl1pPr>
            <a:lvl2pPr indent="0" lvl="1" marL="0" marR="0" rtl="0" algn="ctr">
              <a:spcBef>
                <a:spcPts val="0"/>
              </a:spcBef>
              <a:spcAft>
                <a:spcPts val="0"/>
              </a:spcAft>
              <a:buNone/>
              <a:defRPr b="0" i="0" sz="1400" u="none" cap="none" strike="noStrike">
                <a:solidFill>
                  <a:schemeClr val="dk1"/>
                </a:solidFill>
                <a:latin typeface="Century"/>
                <a:ea typeface="Century"/>
                <a:cs typeface="Century"/>
                <a:sym typeface="Century"/>
              </a:defRPr>
            </a:lvl2pPr>
            <a:lvl3pPr indent="0" lvl="2" marL="0" marR="0" rtl="0" algn="ctr">
              <a:spcBef>
                <a:spcPts val="0"/>
              </a:spcBef>
              <a:spcAft>
                <a:spcPts val="0"/>
              </a:spcAft>
              <a:buNone/>
              <a:defRPr b="0" i="0" sz="1400" u="none" cap="none" strike="noStrike">
                <a:solidFill>
                  <a:schemeClr val="dk1"/>
                </a:solidFill>
                <a:latin typeface="Century"/>
                <a:ea typeface="Century"/>
                <a:cs typeface="Century"/>
                <a:sym typeface="Century"/>
              </a:defRPr>
            </a:lvl3pPr>
            <a:lvl4pPr indent="0" lvl="3" marL="0" marR="0" rtl="0" algn="ctr">
              <a:spcBef>
                <a:spcPts val="0"/>
              </a:spcBef>
              <a:spcAft>
                <a:spcPts val="0"/>
              </a:spcAft>
              <a:buNone/>
              <a:defRPr b="0" i="0" sz="1400" u="none" cap="none" strike="noStrike">
                <a:solidFill>
                  <a:schemeClr val="dk1"/>
                </a:solidFill>
                <a:latin typeface="Century"/>
                <a:ea typeface="Century"/>
                <a:cs typeface="Century"/>
                <a:sym typeface="Century"/>
              </a:defRPr>
            </a:lvl4pPr>
            <a:lvl5pPr indent="0" lvl="4" marL="0" marR="0" rtl="0" algn="ctr">
              <a:spcBef>
                <a:spcPts val="0"/>
              </a:spcBef>
              <a:spcAft>
                <a:spcPts val="0"/>
              </a:spcAft>
              <a:buNone/>
              <a:defRPr b="0" i="0" sz="1400" u="none" cap="none" strike="noStrike">
                <a:solidFill>
                  <a:schemeClr val="dk1"/>
                </a:solidFill>
                <a:latin typeface="Century"/>
                <a:ea typeface="Century"/>
                <a:cs typeface="Century"/>
                <a:sym typeface="Century"/>
              </a:defRPr>
            </a:lvl5pPr>
            <a:lvl6pPr indent="0" lvl="5" marL="0" marR="0" rtl="0" algn="ctr">
              <a:spcBef>
                <a:spcPts val="0"/>
              </a:spcBef>
              <a:spcAft>
                <a:spcPts val="0"/>
              </a:spcAft>
              <a:buNone/>
              <a:defRPr b="0" i="0" sz="1400" u="none" cap="none" strike="noStrike">
                <a:solidFill>
                  <a:schemeClr val="dk1"/>
                </a:solidFill>
                <a:latin typeface="Century"/>
                <a:ea typeface="Century"/>
                <a:cs typeface="Century"/>
                <a:sym typeface="Century"/>
              </a:defRPr>
            </a:lvl6pPr>
            <a:lvl7pPr indent="0" lvl="6" marL="0" marR="0" rtl="0" algn="ctr">
              <a:spcBef>
                <a:spcPts val="0"/>
              </a:spcBef>
              <a:spcAft>
                <a:spcPts val="0"/>
              </a:spcAft>
              <a:buNone/>
              <a:defRPr b="0" i="0" sz="1400" u="none" cap="none" strike="noStrike">
                <a:solidFill>
                  <a:schemeClr val="dk1"/>
                </a:solidFill>
                <a:latin typeface="Century"/>
                <a:ea typeface="Century"/>
                <a:cs typeface="Century"/>
                <a:sym typeface="Century"/>
              </a:defRPr>
            </a:lvl7pPr>
            <a:lvl8pPr indent="0" lvl="7" marL="0" marR="0" rtl="0" algn="ctr">
              <a:spcBef>
                <a:spcPts val="0"/>
              </a:spcBef>
              <a:spcAft>
                <a:spcPts val="0"/>
              </a:spcAft>
              <a:buNone/>
              <a:defRPr b="0" i="0" sz="1400" u="none" cap="none" strike="noStrike">
                <a:solidFill>
                  <a:schemeClr val="dk1"/>
                </a:solidFill>
                <a:latin typeface="Century"/>
                <a:ea typeface="Century"/>
                <a:cs typeface="Century"/>
                <a:sym typeface="Century"/>
              </a:defRPr>
            </a:lvl8pPr>
            <a:lvl9pPr indent="0" lvl="8" marL="0" marR="0" rtl="0" algn="ctr">
              <a:spcBef>
                <a:spcPts val="0"/>
              </a:spcBef>
              <a:spcAft>
                <a:spcPts val="0"/>
              </a:spcAft>
              <a:buNone/>
              <a:defRPr b="0" i="0" sz="1400" u="none" cap="none" strike="noStrike">
                <a:solidFill>
                  <a:schemeClr val="dk1"/>
                </a:solidFill>
                <a:latin typeface="Century"/>
                <a:ea typeface="Century"/>
                <a:cs typeface="Century"/>
                <a:sym typeface="Century"/>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9.xml"/><Relationship Id="rId10" Type="http://schemas.openxmlformats.org/officeDocument/2006/relationships/slideLayout" Target="../slideLayouts/slideLayout18.xml"/><Relationship Id="rId13" Type="http://schemas.openxmlformats.org/officeDocument/2006/relationships/slideLayout" Target="../slideLayouts/slideLayout21.xml"/><Relationship Id="rId12" Type="http://schemas.openxmlformats.org/officeDocument/2006/relationships/slideLayout" Target="../slideLayouts/slideLayout20.xml"/><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jpg"/><Relationship Id="rId4" Type="http://schemas.openxmlformats.org/officeDocument/2006/relationships/slideLayout" Target="../slideLayouts/slideLayout12.xml"/><Relationship Id="rId9" Type="http://schemas.openxmlformats.org/officeDocument/2006/relationships/slideLayout" Target="../slideLayouts/slideLayout17.xml"/><Relationship Id="rId15" Type="http://schemas.openxmlformats.org/officeDocument/2006/relationships/slideLayout" Target="../slideLayouts/slideLayout23.xml"/><Relationship Id="rId14" Type="http://schemas.openxmlformats.org/officeDocument/2006/relationships/slideLayout" Target="../slideLayouts/slideLayout22.xml"/><Relationship Id="rId16" Type="http://schemas.openxmlformats.org/officeDocument/2006/relationships/theme" Target="../theme/theme2.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1.xml"/><Relationship Id="rId10" Type="http://schemas.openxmlformats.org/officeDocument/2006/relationships/slideLayout" Target="../slideLayouts/slideLayout30.xml"/><Relationship Id="rId13" Type="http://schemas.openxmlformats.org/officeDocument/2006/relationships/slideLayout" Target="../slideLayouts/slideLayout33.xml"/><Relationship Id="rId12" Type="http://schemas.openxmlformats.org/officeDocument/2006/relationships/slideLayout" Target="../slideLayouts/slideLayout32.xml"/><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4.jpg"/><Relationship Id="rId4" Type="http://schemas.openxmlformats.org/officeDocument/2006/relationships/slideLayout" Target="../slideLayouts/slideLayout24.xml"/><Relationship Id="rId9" Type="http://schemas.openxmlformats.org/officeDocument/2006/relationships/slideLayout" Target="../slideLayouts/slideLayout29.xml"/><Relationship Id="rId15" Type="http://schemas.openxmlformats.org/officeDocument/2006/relationships/slideLayout" Target="../slideLayouts/slideLayout35.xml"/><Relationship Id="rId14" Type="http://schemas.openxmlformats.org/officeDocument/2006/relationships/slideLayout" Target="../slideLayouts/slideLayout34.xml"/><Relationship Id="rId16" Type="http://schemas.openxmlformats.org/officeDocument/2006/relationships/theme" Target="../theme/theme3.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Century"/>
                <a:ea typeface="Century"/>
                <a:cs typeface="Century"/>
                <a:sym typeface="Century"/>
              </a:defRPr>
            </a:lvl1pPr>
            <a:lvl2pPr lvl="1" marR="0" rtl="0" algn="ctr">
              <a:spcBef>
                <a:spcPts val="0"/>
              </a:spcBef>
              <a:spcAft>
                <a:spcPts val="0"/>
              </a:spcAft>
              <a:buSzPts val="1400"/>
              <a:buNone/>
              <a:defRPr b="0" i="0" sz="4400" u="none" cap="none" strike="noStrike">
                <a:solidFill>
                  <a:schemeClr val="dk2"/>
                </a:solidFill>
                <a:latin typeface="Century"/>
                <a:ea typeface="Century"/>
                <a:cs typeface="Century"/>
                <a:sym typeface="Century"/>
              </a:defRPr>
            </a:lvl2pPr>
            <a:lvl3pPr lvl="2" marR="0" rtl="0" algn="ctr">
              <a:spcBef>
                <a:spcPts val="0"/>
              </a:spcBef>
              <a:spcAft>
                <a:spcPts val="0"/>
              </a:spcAft>
              <a:buSzPts val="1400"/>
              <a:buNone/>
              <a:defRPr b="0" i="0" sz="4400" u="none" cap="none" strike="noStrike">
                <a:solidFill>
                  <a:schemeClr val="dk2"/>
                </a:solidFill>
                <a:latin typeface="Century"/>
                <a:ea typeface="Century"/>
                <a:cs typeface="Century"/>
                <a:sym typeface="Century"/>
              </a:defRPr>
            </a:lvl3pPr>
            <a:lvl4pPr lvl="3" marR="0" rtl="0" algn="ctr">
              <a:spcBef>
                <a:spcPts val="0"/>
              </a:spcBef>
              <a:spcAft>
                <a:spcPts val="0"/>
              </a:spcAft>
              <a:buSzPts val="1400"/>
              <a:buNone/>
              <a:defRPr b="0" i="0" sz="4400" u="none" cap="none" strike="noStrike">
                <a:solidFill>
                  <a:schemeClr val="dk2"/>
                </a:solidFill>
                <a:latin typeface="Century"/>
                <a:ea typeface="Century"/>
                <a:cs typeface="Century"/>
                <a:sym typeface="Century"/>
              </a:defRPr>
            </a:lvl4pPr>
            <a:lvl5pPr lvl="4" marR="0" rtl="0" algn="ctr">
              <a:spcBef>
                <a:spcPts val="0"/>
              </a:spcBef>
              <a:spcAft>
                <a:spcPts val="0"/>
              </a:spcAft>
              <a:buSzPts val="1400"/>
              <a:buNone/>
              <a:defRPr b="0" i="0" sz="4400" u="none" cap="none" strike="noStrike">
                <a:solidFill>
                  <a:schemeClr val="dk2"/>
                </a:solidFill>
                <a:latin typeface="Century"/>
                <a:ea typeface="Century"/>
                <a:cs typeface="Century"/>
                <a:sym typeface="Century"/>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2" name="Google Shape;52;p13"/>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entury"/>
              <a:buChar char="•"/>
              <a:defRPr b="0" i="0" sz="3200" u="none" cap="none" strike="noStrike">
                <a:solidFill>
                  <a:schemeClr val="dk1"/>
                </a:solidFill>
                <a:latin typeface="Century"/>
                <a:ea typeface="Century"/>
                <a:cs typeface="Century"/>
                <a:sym typeface="Century"/>
              </a:defRPr>
            </a:lvl1pPr>
            <a:lvl2pPr indent="-406400" lvl="1" marL="914400" marR="0" rtl="0" algn="l">
              <a:spcBef>
                <a:spcPts val="560"/>
              </a:spcBef>
              <a:spcAft>
                <a:spcPts val="0"/>
              </a:spcAft>
              <a:buClr>
                <a:schemeClr val="dk1"/>
              </a:buClr>
              <a:buSzPts val="2800"/>
              <a:buFont typeface="Century"/>
              <a:buChar char="–"/>
              <a:defRPr b="0" i="0" sz="2800" u="none" cap="none" strike="noStrike">
                <a:solidFill>
                  <a:schemeClr val="dk1"/>
                </a:solidFill>
                <a:latin typeface="Century"/>
                <a:ea typeface="Century"/>
                <a:cs typeface="Century"/>
                <a:sym typeface="Century"/>
              </a:defRPr>
            </a:lvl2pPr>
            <a:lvl3pPr indent="-381000" lvl="2" marL="1371600" marR="0" rtl="0" algn="l">
              <a:spcBef>
                <a:spcPts val="480"/>
              </a:spcBef>
              <a:spcAft>
                <a:spcPts val="0"/>
              </a:spcAft>
              <a:buClr>
                <a:schemeClr val="dk1"/>
              </a:buClr>
              <a:buSzPts val="2400"/>
              <a:buFont typeface="Century"/>
              <a:buChar char="•"/>
              <a:defRPr b="0" i="0" sz="2400" u="none" cap="none" strike="noStrike">
                <a:solidFill>
                  <a:schemeClr val="dk1"/>
                </a:solidFill>
                <a:latin typeface="Century"/>
                <a:ea typeface="Century"/>
                <a:cs typeface="Century"/>
                <a:sym typeface="Century"/>
              </a:defRPr>
            </a:lvl3pPr>
            <a:lvl4pPr indent="-355600" lvl="3" marL="1828800" marR="0" rtl="0" algn="l">
              <a:spcBef>
                <a:spcPts val="400"/>
              </a:spcBef>
              <a:spcAft>
                <a:spcPts val="0"/>
              </a:spcAft>
              <a:buClr>
                <a:schemeClr val="dk1"/>
              </a:buClr>
              <a:buSzPts val="2000"/>
              <a:buFont typeface="Century"/>
              <a:buChar char="–"/>
              <a:defRPr b="0" i="0" sz="2000" u="none" cap="none" strike="noStrike">
                <a:solidFill>
                  <a:schemeClr val="dk1"/>
                </a:solidFill>
                <a:latin typeface="Century"/>
                <a:ea typeface="Century"/>
                <a:cs typeface="Century"/>
                <a:sym typeface="Century"/>
              </a:defRPr>
            </a:lvl4pPr>
            <a:lvl5pPr indent="-355600" lvl="4" marL="2286000" marR="0" rtl="0" algn="l">
              <a:spcBef>
                <a:spcPts val="400"/>
              </a:spcBef>
              <a:spcAft>
                <a:spcPts val="0"/>
              </a:spcAft>
              <a:buClr>
                <a:schemeClr val="dk1"/>
              </a:buClr>
              <a:buSzPts val="2000"/>
              <a:buFont typeface="Century"/>
              <a:buChar char="»"/>
              <a:defRPr b="0" i="0" sz="2000" u="none" cap="none" strike="noStrike">
                <a:solidFill>
                  <a:schemeClr val="dk1"/>
                </a:solidFill>
                <a:latin typeface="Century"/>
                <a:ea typeface="Century"/>
                <a:cs typeface="Century"/>
                <a:sym typeface="Century"/>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3" name="Google Shape;53;p13"/>
          <p:cNvSpPr txBox="1"/>
          <p:nvPr>
            <p:ph idx="12" type="sldNum"/>
          </p:nvPr>
        </p:nvSpPr>
        <p:spPr>
          <a:xfrm>
            <a:off x="6553200" y="4729163"/>
            <a:ext cx="2133600" cy="3570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spcAft>
                <a:spcPts val="0"/>
              </a:spcAft>
              <a:buNone/>
              <a:defRPr b="0" i="0" sz="1400" u="none" cap="none" strike="noStrike">
                <a:solidFill>
                  <a:schemeClr val="dk1"/>
                </a:solidFill>
                <a:latin typeface="Century"/>
                <a:ea typeface="Century"/>
                <a:cs typeface="Century"/>
                <a:sym typeface="Century"/>
              </a:defRPr>
            </a:lvl1pPr>
            <a:lvl2pPr indent="0" lvl="1" marL="0" marR="0" rtl="0" algn="ctr">
              <a:spcBef>
                <a:spcPts val="0"/>
              </a:spcBef>
              <a:spcAft>
                <a:spcPts val="0"/>
              </a:spcAft>
              <a:buNone/>
              <a:defRPr b="0" i="0" sz="1400" u="none" cap="none" strike="noStrike">
                <a:solidFill>
                  <a:schemeClr val="dk1"/>
                </a:solidFill>
                <a:latin typeface="Century"/>
                <a:ea typeface="Century"/>
                <a:cs typeface="Century"/>
                <a:sym typeface="Century"/>
              </a:defRPr>
            </a:lvl2pPr>
            <a:lvl3pPr indent="0" lvl="2" marL="0" marR="0" rtl="0" algn="ctr">
              <a:spcBef>
                <a:spcPts val="0"/>
              </a:spcBef>
              <a:spcAft>
                <a:spcPts val="0"/>
              </a:spcAft>
              <a:buNone/>
              <a:defRPr b="0" i="0" sz="1400" u="none" cap="none" strike="noStrike">
                <a:solidFill>
                  <a:schemeClr val="dk1"/>
                </a:solidFill>
                <a:latin typeface="Century"/>
                <a:ea typeface="Century"/>
                <a:cs typeface="Century"/>
                <a:sym typeface="Century"/>
              </a:defRPr>
            </a:lvl3pPr>
            <a:lvl4pPr indent="0" lvl="3" marL="0" marR="0" rtl="0" algn="ctr">
              <a:spcBef>
                <a:spcPts val="0"/>
              </a:spcBef>
              <a:spcAft>
                <a:spcPts val="0"/>
              </a:spcAft>
              <a:buNone/>
              <a:defRPr b="0" i="0" sz="1400" u="none" cap="none" strike="noStrike">
                <a:solidFill>
                  <a:schemeClr val="dk1"/>
                </a:solidFill>
                <a:latin typeface="Century"/>
                <a:ea typeface="Century"/>
                <a:cs typeface="Century"/>
                <a:sym typeface="Century"/>
              </a:defRPr>
            </a:lvl4pPr>
            <a:lvl5pPr indent="0" lvl="4" marL="0" marR="0" rtl="0" algn="ctr">
              <a:spcBef>
                <a:spcPts val="0"/>
              </a:spcBef>
              <a:spcAft>
                <a:spcPts val="0"/>
              </a:spcAft>
              <a:buNone/>
              <a:defRPr b="0" i="0" sz="1400" u="none" cap="none" strike="noStrike">
                <a:solidFill>
                  <a:schemeClr val="dk1"/>
                </a:solidFill>
                <a:latin typeface="Century"/>
                <a:ea typeface="Century"/>
                <a:cs typeface="Century"/>
                <a:sym typeface="Century"/>
              </a:defRPr>
            </a:lvl5pPr>
            <a:lvl6pPr indent="0" lvl="5" marL="0" marR="0" rtl="0" algn="ctr">
              <a:spcBef>
                <a:spcPts val="0"/>
              </a:spcBef>
              <a:spcAft>
                <a:spcPts val="0"/>
              </a:spcAft>
              <a:buNone/>
              <a:defRPr b="0" i="0" sz="1400" u="none" cap="none" strike="noStrike">
                <a:solidFill>
                  <a:schemeClr val="dk1"/>
                </a:solidFill>
                <a:latin typeface="Century"/>
                <a:ea typeface="Century"/>
                <a:cs typeface="Century"/>
                <a:sym typeface="Century"/>
              </a:defRPr>
            </a:lvl6pPr>
            <a:lvl7pPr indent="0" lvl="6" marL="0" marR="0" rtl="0" algn="ctr">
              <a:spcBef>
                <a:spcPts val="0"/>
              </a:spcBef>
              <a:spcAft>
                <a:spcPts val="0"/>
              </a:spcAft>
              <a:buNone/>
              <a:defRPr b="0" i="0" sz="1400" u="none" cap="none" strike="noStrike">
                <a:solidFill>
                  <a:schemeClr val="dk1"/>
                </a:solidFill>
                <a:latin typeface="Century"/>
                <a:ea typeface="Century"/>
                <a:cs typeface="Century"/>
                <a:sym typeface="Century"/>
              </a:defRPr>
            </a:lvl7pPr>
            <a:lvl8pPr indent="0" lvl="7" marL="0" marR="0" rtl="0" algn="ctr">
              <a:spcBef>
                <a:spcPts val="0"/>
              </a:spcBef>
              <a:spcAft>
                <a:spcPts val="0"/>
              </a:spcAft>
              <a:buNone/>
              <a:defRPr b="0" i="0" sz="1400" u="none" cap="none" strike="noStrike">
                <a:solidFill>
                  <a:schemeClr val="dk1"/>
                </a:solidFill>
                <a:latin typeface="Century"/>
                <a:ea typeface="Century"/>
                <a:cs typeface="Century"/>
                <a:sym typeface="Century"/>
              </a:defRPr>
            </a:lvl8pPr>
            <a:lvl9pPr indent="0" lvl="8" marL="0" marR="0" rtl="0" algn="ctr">
              <a:spcBef>
                <a:spcPts val="0"/>
              </a:spcBef>
              <a:spcAft>
                <a:spcPts val="0"/>
              </a:spcAft>
              <a:buNone/>
              <a:defRPr b="0" i="0" sz="1400" u="none" cap="none" strike="noStrike">
                <a:solidFill>
                  <a:schemeClr val="dk1"/>
                </a:solidFill>
                <a:latin typeface="Century"/>
                <a:ea typeface="Century"/>
                <a:cs typeface="Century"/>
                <a:sym typeface="Century"/>
              </a:defRPr>
            </a:lvl9pPr>
          </a:lstStyle>
          <a:p>
            <a:pPr indent="0" lvl="0" marL="0" rtl="0" algn="ctr">
              <a:spcBef>
                <a:spcPts val="0"/>
              </a:spcBef>
              <a:spcAft>
                <a:spcPts val="0"/>
              </a:spcAft>
              <a:buNone/>
            </a:pPr>
            <a:fld id="{00000000-1234-1234-1234-123412341234}" type="slidenum">
              <a:rPr lang="en"/>
              <a:t>‹#›</a:t>
            </a:fld>
            <a:endParaRPr/>
          </a:p>
        </p:txBody>
      </p:sp>
      <p:grpSp>
        <p:nvGrpSpPr>
          <p:cNvPr id="54" name="Google Shape;54;p13"/>
          <p:cNvGrpSpPr/>
          <p:nvPr/>
        </p:nvGrpSpPr>
        <p:grpSpPr>
          <a:xfrm>
            <a:off x="990624" y="4629150"/>
            <a:ext cx="7702720" cy="514247"/>
            <a:chOff x="1068422" y="6096000"/>
            <a:chExt cx="7702720" cy="685663"/>
          </a:xfrm>
        </p:grpSpPr>
        <p:grpSp>
          <p:nvGrpSpPr>
            <p:cNvPr id="55" name="Google Shape;55;p13"/>
            <p:cNvGrpSpPr/>
            <p:nvPr/>
          </p:nvGrpSpPr>
          <p:grpSpPr>
            <a:xfrm>
              <a:off x="1068422" y="6248400"/>
              <a:ext cx="7008900" cy="533263"/>
              <a:chOff x="1068422" y="6370638"/>
              <a:chExt cx="7008900" cy="533263"/>
            </a:xfrm>
          </p:grpSpPr>
          <p:sp>
            <p:nvSpPr>
              <p:cNvPr id="56" name="Google Shape;56;p13"/>
              <p:cNvSpPr txBox="1"/>
              <p:nvPr/>
            </p:nvSpPr>
            <p:spPr>
              <a:xfrm>
                <a:off x="3735481" y="6370638"/>
                <a:ext cx="2743200" cy="274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 sz="1200" u="none" cap="none" strike="noStrike">
                    <a:solidFill>
                      <a:schemeClr val="dk1"/>
                    </a:solidFill>
                    <a:latin typeface="Century"/>
                    <a:ea typeface="Century"/>
                    <a:cs typeface="Century"/>
                    <a:sym typeface="Century"/>
                  </a:rPr>
                  <a:t>2019</a:t>
                </a:r>
                <a:endParaRPr/>
              </a:p>
            </p:txBody>
          </p:sp>
          <p:cxnSp>
            <p:nvCxnSpPr>
              <p:cNvPr id="57" name="Google Shape;57;p13"/>
              <p:cNvCxnSpPr/>
              <p:nvPr/>
            </p:nvCxnSpPr>
            <p:spPr>
              <a:xfrm>
                <a:off x="1068422" y="6629401"/>
                <a:ext cx="7008900" cy="0"/>
              </a:xfrm>
              <a:prstGeom prst="straightConnector1">
                <a:avLst/>
              </a:prstGeom>
              <a:noFill/>
              <a:ln cap="flat" cmpd="sng" w="38100">
                <a:solidFill>
                  <a:schemeClr val="dk1"/>
                </a:solidFill>
                <a:prstDash val="solid"/>
                <a:round/>
                <a:headEnd len="med" w="med" type="none"/>
                <a:tailEnd len="med" w="med" type="none"/>
              </a:ln>
            </p:spPr>
          </p:cxnSp>
          <p:sp>
            <p:nvSpPr>
              <p:cNvPr id="58" name="Google Shape;58;p13"/>
              <p:cNvSpPr txBox="1"/>
              <p:nvPr/>
            </p:nvSpPr>
            <p:spPr>
              <a:xfrm>
                <a:off x="3276684" y="6629401"/>
                <a:ext cx="2743200" cy="274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 sz="1200" u="none" cap="none" strike="noStrike">
                    <a:solidFill>
                      <a:schemeClr val="dk1"/>
                    </a:solidFill>
                    <a:latin typeface="Century"/>
                    <a:ea typeface="Century"/>
                    <a:cs typeface="Century"/>
                    <a:sym typeface="Century"/>
                  </a:rPr>
                  <a:t>ISTR</a:t>
                </a:r>
                <a:endParaRPr/>
              </a:p>
            </p:txBody>
          </p:sp>
        </p:grpSp>
        <p:pic>
          <p:nvPicPr>
            <p:cNvPr descr="http://upload.wikimedia.org/wikipedia/commons/thumb/f/f9/Nasa_Wallops_Flight_Facility_Insignia.svg/583px-Nasa_Wallops_Flight_Facility_Insignia.svg.png" id="59" name="Google Shape;59;p13"/>
            <p:cNvPicPr preferRelativeResize="0"/>
            <p:nvPr/>
          </p:nvPicPr>
          <p:blipFill rotWithShape="1">
            <a:blip r:embed="rId1">
              <a:alphaModFix/>
            </a:blip>
            <a:srcRect b="0" l="0" r="0" t="0"/>
            <a:stretch/>
          </p:blipFill>
          <p:spPr>
            <a:xfrm>
              <a:off x="8153402" y="6096000"/>
              <a:ext cx="617740" cy="634695"/>
            </a:xfrm>
            <a:prstGeom prst="rect">
              <a:avLst/>
            </a:prstGeom>
            <a:noFill/>
            <a:ln>
              <a:noFill/>
            </a:ln>
          </p:spPr>
        </p:pic>
      </p:grpSp>
      <p:pic>
        <p:nvPicPr>
          <p:cNvPr descr="C:\Users\Shawn\Desktop\RockSatBusinessLogoGrayBlack.png" id="60" name="Google Shape;60;p13"/>
          <p:cNvPicPr preferRelativeResize="0"/>
          <p:nvPr/>
        </p:nvPicPr>
        <p:blipFill rotWithShape="1">
          <a:blip r:embed="rId2">
            <a:alphaModFix/>
          </a:blip>
          <a:srcRect b="7507" l="0" r="0" t="38711"/>
          <a:stretch/>
        </p:blipFill>
        <p:spPr>
          <a:xfrm>
            <a:off x="3657600" y="4500563"/>
            <a:ext cx="1243013" cy="414337"/>
          </a:xfrm>
          <a:prstGeom prst="rect">
            <a:avLst/>
          </a:prstGeom>
          <a:noFill/>
          <a:ln>
            <a:noFill/>
          </a:ln>
        </p:spPr>
      </p:pic>
      <p:pic>
        <p:nvPicPr>
          <p:cNvPr descr="http://spacegrant.colorado.edu/images/SG_General/BottomBanner/bottombannerv2.JPG" id="61" name="Google Shape;61;p13"/>
          <p:cNvPicPr preferRelativeResize="0"/>
          <p:nvPr/>
        </p:nvPicPr>
        <p:blipFill rotWithShape="1">
          <a:blip r:embed="rId3">
            <a:alphaModFix/>
          </a:blip>
          <a:srcRect b="5339" l="36444" r="36889" t="3998"/>
          <a:stretch/>
        </p:blipFill>
        <p:spPr>
          <a:xfrm>
            <a:off x="393035" y="4688026"/>
            <a:ext cx="981519" cy="41714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40" name="Shape 140"/>
        <p:cNvGrpSpPr/>
        <p:nvPr/>
      </p:nvGrpSpPr>
      <p:grpSpPr>
        <a:xfrm>
          <a:off x="0" y="0"/>
          <a:ext cx="0" cy="0"/>
          <a:chOff x="0" y="0"/>
          <a:chExt cx="0" cy="0"/>
        </a:xfrm>
      </p:grpSpPr>
      <p:sp>
        <p:nvSpPr>
          <p:cNvPr id="141" name="Google Shape;141;p2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Century"/>
                <a:ea typeface="Century"/>
                <a:cs typeface="Century"/>
                <a:sym typeface="Century"/>
              </a:defRPr>
            </a:lvl1pPr>
            <a:lvl2pPr lvl="1" marR="0" rtl="0" algn="ctr">
              <a:spcBef>
                <a:spcPts val="0"/>
              </a:spcBef>
              <a:spcAft>
                <a:spcPts val="0"/>
              </a:spcAft>
              <a:buSzPts val="1400"/>
              <a:buNone/>
              <a:defRPr b="0" i="0" sz="4400" u="none" cap="none" strike="noStrike">
                <a:solidFill>
                  <a:schemeClr val="dk2"/>
                </a:solidFill>
                <a:latin typeface="Century"/>
                <a:ea typeface="Century"/>
                <a:cs typeface="Century"/>
                <a:sym typeface="Century"/>
              </a:defRPr>
            </a:lvl2pPr>
            <a:lvl3pPr lvl="2" marR="0" rtl="0" algn="ctr">
              <a:spcBef>
                <a:spcPts val="0"/>
              </a:spcBef>
              <a:spcAft>
                <a:spcPts val="0"/>
              </a:spcAft>
              <a:buSzPts val="1400"/>
              <a:buNone/>
              <a:defRPr b="0" i="0" sz="4400" u="none" cap="none" strike="noStrike">
                <a:solidFill>
                  <a:schemeClr val="dk2"/>
                </a:solidFill>
                <a:latin typeface="Century"/>
                <a:ea typeface="Century"/>
                <a:cs typeface="Century"/>
                <a:sym typeface="Century"/>
              </a:defRPr>
            </a:lvl3pPr>
            <a:lvl4pPr lvl="3" marR="0" rtl="0" algn="ctr">
              <a:spcBef>
                <a:spcPts val="0"/>
              </a:spcBef>
              <a:spcAft>
                <a:spcPts val="0"/>
              </a:spcAft>
              <a:buSzPts val="1400"/>
              <a:buNone/>
              <a:defRPr b="0" i="0" sz="4400" u="none" cap="none" strike="noStrike">
                <a:solidFill>
                  <a:schemeClr val="dk2"/>
                </a:solidFill>
                <a:latin typeface="Century"/>
                <a:ea typeface="Century"/>
                <a:cs typeface="Century"/>
                <a:sym typeface="Century"/>
              </a:defRPr>
            </a:lvl4pPr>
            <a:lvl5pPr lvl="4" marR="0" rtl="0" algn="ctr">
              <a:spcBef>
                <a:spcPts val="0"/>
              </a:spcBef>
              <a:spcAft>
                <a:spcPts val="0"/>
              </a:spcAft>
              <a:buSzPts val="1400"/>
              <a:buNone/>
              <a:defRPr b="0" i="0" sz="4400" u="none" cap="none" strike="noStrike">
                <a:solidFill>
                  <a:schemeClr val="dk2"/>
                </a:solidFill>
                <a:latin typeface="Century"/>
                <a:ea typeface="Century"/>
                <a:cs typeface="Century"/>
                <a:sym typeface="Century"/>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2" name="Google Shape;142;p26"/>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entury"/>
              <a:buChar char="•"/>
              <a:defRPr b="0" i="0" sz="3200" u="none" cap="none" strike="noStrike">
                <a:solidFill>
                  <a:schemeClr val="dk1"/>
                </a:solidFill>
                <a:latin typeface="Century"/>
                <a:ea typeface="Century"/>
                <a:cs typeface="Century"/>
                <a:sym typeface="Century"/>
              </a:defRPr>
            </a:lvl1pPr>
            <a:lvl2pPr indent="-406400" lvl="1" marL="914400" marR="0" rtl="0" algn="l">
              <a:spcBef>
                <a:spcPts val="560"/>
              </a:spcBef>
              <a:spcAft>
                <a:spcPts val="0"/>
              </a:spcAft>
              <a:buClr>
                <a:schemeClr val="dk1"/>
              </a:buClr>
              <a:buSzPts val="2800"/>
              <a:buFont typeface="Century"/>
              <a:buChar char="–"/>
              <a:defRPr b="0" i="0" sz="2800" u="none" cap="none" strike="noStrike">
                <a:solidFill>
                  <a:schemeClr val="dk1"/>
                </a:solidFill>
                <a:latin typeface="Century"/>
                <a:ea typeface="Century"/>
                <a:cs typeface="Century"/>
                <a:sym typeface="Century"/>
              </a:defRPr>
            </a:lvl2pPr>
            <a:lvl3pPr indent="-381000" lvl="2" marL="1371600" marR="0" rtl="0" algn="l">
              <a:spcBef>
                <a:spcPts val="480"/>
              </a:spcBef>
              <a:spcAft>
                <a:spcPts val="0"/>
              </a:spcAft>
              <a:buClr>
                <a:schemeClr val="dk1"/>
              </a:buClr>
              <a:buSzPts val="2400"/>
              <a:buFont typeface="Century"/>
              <a:buChar char="•"/>
              <a:defRPr b="0" i="0" sz="2400" u="none" cap="none" strike="noStrike">
                <a:solidFill>
                  <a:schemeClr val="dk1"/>
                </a:solidFill>
                <a:latin typeface="Century"/>
                <a:ea typeface="Century"/>
                <a:cs typeface="Century"/>
                <a:sym typeface="Century"/>
              </a:defRPr>
            </a:lvl3pPr>
            <a:lvl4pPr indent="-355600" lvl="3" marL="1828800" marR="0" rtl="0" algn="l">
              <a:spcBef>
                <a:spcPts val="400"/>
              </a:spcBef>
              <a:spcAft>
                <a:spcPts val="0"/>
              </a:spcAft>
              <a:buClr>
                <a:schemeClr val="dk1"/>
              </a:buClr>
              <a:buSzPts val="2000"/>
              <a:buFont typeface="Century"/>
              <a:buChar char="–"/>
              <a:defRPr b="0" i="0" sz="2000" u="none" cap="none" strike="noStrike">
                <a:solidFill>
                  <a:schemeClr val="dk1"/>
                </a:solidFill>
                <a:latin typeface="Century"/>
                <a:ea typeface="Century"/>
                <a:cs typeface="Century"/>
                <a:sym typeface="Century"/>
              </a:defRPr>
            </a:lvl4pPr>
            <a:lvl5pPr indent="-355600" lvl="4" marL="2286000" marR="0" rtl="0" algn="l">
              <a:spcBef>
                <a:spcPts val="400"/>
              </a:spcBef>
              <a:spcAft>
                <a:spcPts val="0"/>
              </a:spcAft>
              <a:buClr>
                <a:schemeClr val="dk1"/>
              </a:buClr>
              <a:buSzPts val="2000"/>
              <a:buFont typeface="Century"/>
              <a:buChar char="»"/>
              <a:defRPr b="0" i="0" sz="2000" u="none" cap="none" strike="noStrike">
                <a:solidFill>
                  <a:schemeClr val="dk1"/>
                </a:solidFill>
                <a:latin typeface="Century"/>
                <a:ea typeface="Century"/>
                <a:cs typeface="Century"/>
                <a:sym typeface="Century"/>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3" name="Google Shape;143;p26"/>
          <p:cNvSpPr txBox="1"/>
          <p:nvPr>
            <p:ph idx="12" type="sldNum"/>
          </p:nvPr>
        </p:nvSpPr>
        <p:spPr>
          <a:xfrm>
            <a:off x="6553200" y="4729163"/>
            <a:ext cx="2133600" cy="3570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spcAft>
                <a:spcPts val="0"/>
              </a:spcAft>
              <a:buNone/>
              <a:defRPr b="0" i="0" sz="1400" u="none" cap="none" strike="noStrike">
                <a:solidFill>
                  <a:schemeClr val="dk1"/>
                </a:solidFill>
                <a:latin typeface="Century"/>
                <a:ea typeface="Century"/>
                <a:cs typeface="Century"/>
                <a:sym typeface="Century"/>
              </a:defRPr>
            </a:lvl1pPr>
            <a:lvl2pPr indent="0" lvl="1" marL="0" marR="0" rtl="0" algn="ctr">
              <a:spcBef>
                <a:spcPts val="0"/>
              </a:spcBef>
              <a:spcAft>
                <a:spcPts val="0"/>
              </a:spcAft>
              <a:buNone/>
              <a:defRPr b="0" i="0" sz="1400" u="none" cap="none" strike="noStrike">
                <a:solidFill>
                  <a:schemeClr val="dk1"/>
                </a:solidFill>
                <a:latin typeface="Century"/>
                <a:ea typeface="Century"/>
                <a:cs typeface="Century"/>
                <a:sym typeface="Century"/>
              </a:defRPr>
            </a:lvl2pPr>
            <a:lvl3pPr indent="0" lvl="2" marL="0" marR="0" rtl="0" algn="ctr">
              <a:spcBef>
                <a:spcPts val="0"/>
              </a:spcBef>
              <a:spcAft>
                <a:spcPts val="0"/>
              </a:spcAft>
              <a:buNone/>
              <a:defRPr b="0" i="0" sz="1400" u="none" cap="none" strike="noStrike">
                <a:solidFill>
                  <a:schemeClr val="dk1"/>
                </a:solidFill>
                <a:latin typeface="Century"/>
                <a:ea typeface="Century"/>
                <a:cs typeface="Century"/>
                <a:sym typeface="Century"/>
              </a:defRPr>
            </a:lvl3pPr>
            <a:lvl4pPr indent="0" lvl="3" marL="0" marR="0" rtl="0" algn="ctr">
              <a:spcBef>
                <a:spcPts val="0"/>
              </a:spcBef>
              <a:spcAft>
                <a:spcPts val="0"/>
              </a:spcAft>
              <a:buNone/>
              <a:defRPr b="0" i="0" sz="1400" u="none" cap="none" strike="noStrike">
                <a:solidFill>
                  <a:schemeClr val="dk1"/>
                </a:solidFill>
                <a:latin typeface="Century"/>
                <a:ea typeface="Century"/>
                <a:cs typeface="Century"/>
                <a:sym typeface="Century"/>
              </a:defRPr>
            </a:lvl4pPr>
            <a:lvl5pPr indent="0" lvl="4" marL="0" marR="0" rtl="0" algn="ctr">
              <a:spcBef>
                <a:spcPts val="0"/>
              </a:spcBef>
              <a:spcAft>
                <a:spcPts val="0"/>
              </a:spcAft>
              <a:buNone/>
              <a:defRPr b="0" i="0" sz="1400" u="none" cap="none" strike="noStrike">
                <a:solidFill>
                  <a:schemeClr val="dk1"/>
                </a:solidFill>
                <a:latin typeface="Century"/>
                <a:ea typeface="Century"/>
                <a:cs typeface="Century"/>
                <a:sym typeface="Century"/>
              </a:defRPr>
            </a:lvl5pPr>
            <a:lvl6pPr indent="0" lvl="5" marL="0" marR="0" rtl="0" algn="ctr">
              <a:spcBef>
                <a:spcPts val="0"/>
              </a:spcBef>
              <a:spcAft>
                <a:spcPts val="0"/>
              </a:spcAft>
              <a:buNone/>
              <a:defRPr b="0" i="0" sz="1400" u="none" cap="none" strike="noStrike">
                <a:solidFill>
                  <a:schemeClr val="dk1"/>
                </a:solidFill>
                <a:latin typeface="Century"/>
                <a:ea typeface="Century"/>
                <a:cs typeface="Century"/>
                <a:sym typeface="Century"/>
              </a:defRPr>
            </a:lvl6pPr>
            <a:lvl7pPr indent="0" lvl="6" marL="0" marR="0" rtl="0" algn="ctr">
              <a:spcBef>
                <a:spcPts val="0"/>
              </a:spcBef>
              <a:spcAft>
                <a:spcPts val="0"/>
              </a:spcAft>
              <a:buNone/>
              <a:defRPr b="0" i="0" sz="1400" u="none" cap="none" strike="noStrike">
                <a:solidFill>
                  <a:schemeClr val="dk1"/>
                </a:solidFill>
                <a:latin typeface="Century"/>
                <a:ea typeface="Century"/>
                <a:cs typeface="Century"/>
                <a:sym typeface="Century"/>
              </a:defRPr>
            </a:lvl7pPr>
            <a:lvl8pPr indent="0" lvl="7" marL="0" marR="0" rtl="0" algn="ctr">
              <a:spcBef>
                <a:spcPts val="0"/>
              </a:spcBef>
              <a:spcAft>
                <a:spcPts val="0"/>
              </a:spcAft>
              <a:buNone/>
              <a:defRPr b="0" i="0" sz="1400" u="none" cap="none" strike="noStrike">
                <a:solidFill>
                  <a:schemeClr val="dk1"/>
                </a:solidFill>
                <a:latin typeface="Century"/>
                <a:ea typeface="Century"/>
                <a:cs typeface="Century"/>
                <a:sym typeface="Century"/>
              </a:defRPr>
            </a:lvl8pPr>
            <a:lvl9pPr indent="0" lvl="8" marL="0" marR="0" rtl="0" algn="ctr">
              <a:spcBef>
                <a:spcPts val="0"/>
              </a:spcBef>
              <a:spcAft>
                <a:spcPts val="0"/>
              </a:spcAft>
              <a:buNone/>
              <a:defRPr b="0" i="0" sz="1400" u="none" cap="none" strike="noStrike">
                <a:solidFill>
                  <a:schemeClr val="dk1"/>
                </a:solidFill>
                <a:latin typeface="Century"/>
                <a:ea typeface="Century"/>
                <a:cs typeface="Century"/>
                <a:sym typeface="Century"/>
              </a:defRPr>
            </a:lvl9pPr>
          </a:lstStyle>
          <a:p>
            <a:pPr indent="0" lvl="0" marL="0" rtl="0" algn="ctr">
              <a:spcBef>
                <a:spcPts val="0"/>
              </a:spcBef>
              <a:spcAft>
                <a:spcPts val="0"/>
              </a:spcAft>
              <a:buNone/>
            </a:pPr>
            <a:fld id="{00000000-1234-1234-1234-123412341234}" type="slidenum">
              <a:rPr lang="en"/>
              <a:t>‹#›</a:t>
            </a:fld>
            <a:endParaRPr/>
          </a:p>
        </p:txBody>
      </p:sp>
      <p:grpSp>
        <p:nvGrpSpPr>
          <p:cNvPr id="144" name="Google Shape;144;p26"/>
          <p:cNvGrpSpPr/>
          <p:nvPr/>
        </p:nvGrpSpPr>
        <p:grpSpPr>
          <a:xfrm>
            <a:off x="990624" y="4629150"/>
            <a:ext cx="7702720" cy="514247"/>
            <a:chOff x="1068422" y="6096000"/>
            <a:chExt cx="7702720" cy="685663"/>
          </a:xfrm>
        </p:grpSpPr>
        <p:grpSp>
          <p:nvGrpSpPr>
            <p:cNvPr id="145" name="Google Shape;145;p26"/>
            <p:cNvGrpSpPr/>
            <p:nvPr/>
          </p:nvGrpSpPr>
          <p:grpSpPr>
            <a:xfrm>
              <a:off x="1068422" y="6248400"/>
              <a:ext cx="7008900" cy="533263"/>
              <a:chOff x="1068422" y="6370638"/>
              <a:chExt cx="7008900" cy="533263"/>
            </a:xfrm>
          </p:grpSpPr>
          <p:sp>
            <p:nvSpPr>
              <p:cNvPr id="146" name="Google Shape;146;p26"/>
              <p:cNvSpPr txBox="1"/>
              <p:nvPr/>
            </p:nvSpPr>
            <p:spPr>
              <a:xfrm>
                <a:off x="3735481" y="6370638"/>
                <a:ext cx="2743200" cy="274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 sz="1200" u="none" cap="none" strike="noStrike">
                    <a:solidFill>
                      <a:schemeClr val="dk1"/>
                    </a:solidFill>
                    <a:latin typeface="Century"/>
                    <a:ea typeface="Century"/>
                    <a:cs typeface="Century"/>
                    <a:sym typeface="Century"/>
                  </a:rPr>
                  <a:t>2017</a:t>
                </a:r>
                <a:endParaRPr/>
              </a:p>
            </p:txBody>
          </p:sp>
          <p:cxnSp>
            <p:nvCxnSpPr>
              <p:cNvPr id="147" name="Google Shape;147;p26"/>
              <p:cNvCxnSpPr/>
              <p:nvPr/>
            </p:nvCxnSpPr>
            <p:spPr>
              <a:xfrm>
                <a:off x="1068422" y="6629401"/>
                <a:ext cx="7008900" cy="0"/>
              </a:xfrm>
              <a:prstGeom prst="straightConnector1">
                <a:avLst/>
              </a:prstGeom>
              <a:noFill/>
              <a:ln cap="flat" cmpd="sng" w="38100">
                <a:solidFill>
                  <a:schemeClr val="dk1"/>
                </a:solidFill>
                <a:prstDash val="solid"/>
                <a:round/>
                <a:headEnd len="med" w="med" type="none"/>
                <a:tailEnd len="med" w="med" type="none"/>
              </a:ln>
            </p:spPr>
          </p:cxnSp>
          <p:sp>
            <p:nvSpPr>
              <p:cNvPr id="148" name="Google Shape;148;p26"/>
              <p:cNvSpPr txBox="1"/>
              <p:nvPr/>
            </p:nvSpPr>
            <p:spPr>
              <a:xfrm>
                <a:off x="3276684" y="6629401"/>
                <a:ext cx="2743200" cy="274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 sz="1200" u="none" cap="none" strike="noStrike">
                    <a:solidFill>
                      <a:schemeClr val="dk1"/>
                    </a:solidFill>
                    <a:latin typeface="Century"/>
                    <a:ea typeface="Century"/>
                    <a:cs typeface="Century"/>
                    <a:sym typeface="Century"/>
                  </a:rPr>
                  <a:t>STR</a:t>
                </a:r>
                <a:endParaRPr/>
              </a:p>
            </p:txBody>
          </p:sp>
        </p:grpSp>
        <p:pic>
          <p:nvPicPr>
            <p:cNvPr descr="http://upload.wikimedia.org/wikipedia/commons/thumb/f/f9/Nasa_Wallops_Flight_Facility_Insignia.svg/583px-Nasa_Wallops_Flight_Facility_Insignia.svg.png" id="149" name="Google Shape;149;p26"/>
            <p:cNvPicPr preferRelativeResize="0"/>
            <p:nvPr/>
          </p:nvPicPr>
          <p:blipFill rotWithShape="1">
            <a:blip r:embed="rId1">
              <a:alphaModFix/>
            </a:blip>
            <a:srcRect b="0" l="0" r="0" t="0"/>
            <a:stretch/>
          </p:blipFill>
          <p:spPr>
            <a:xfrm>
              <a:off x="8153402" y="6096000"/>
              <a:ext cx="617740" cy="634695"/>
            </a:xfrm>
            <a:prstGeom prst="rect">
              <a:avLst/>
            </a:prstGeom>
            <a:noFill/>
            <a:ln>
              <a:noFill/>
            </a:ln>
          </p:spPr>
        </p:pic>
      </p:grpSp>
      <p:pic>
        <p:nvPicPr>
          <p:cNvPr descr="C:\Users\Shawn\Desktop\RockSatBusinessLogoGrayBlack.png" id="150" name="Google Shape;150;p26"/>
          <p:cNvPicPr preferRelativeResize="0"/>
          <p:nvPr/>
        </p:nvPicPr>
        <p:blipFill rotWithShape="1">
          <a:blip r:embed="rId2">
            <a:alphaModFix/>
          </a:blip>
          <a:srcRect b="7507" l="0" r="0" t="38711"/>
          <a:stretch/>
        </p:blipFill>
        <p:spPr>
          <a:xfrm>
            <a:off x="3657600" y="4500563"/>
            <a:ext cx="1243013" cy="414338"/>
          </a:xfrm>
          <a:prstGeom prst="rect">
            <a:avLst/>
          </a:prstGeom>
          <a:noFill/>
          <a:ln>
            <a:noFill/>
          </a:ln>
        </p:spPr>
      </p:pic>
      <p:pic>
        <p:nvPicPr>
          <p:cNvPr descr="http://spacegrant.colorado.edu/images/SG_General/BottomBanner/bottombannerv2.JPG" id="151" name="Google Shape;151;p26"/>
          <p:cNvPicPr preferRelativeResize="0"/>
          <p:nvPr/>
        </p:nvPicPr>
        <p:blipFill rotWithShape="1">
          <a:blip r:embed="rId3">
            <a:alphaModFix/>
          </a:blip>
          <a:srcRect b="5339" l="36444" r="36889" t="3998"/>
          <a:stretch/>
        </p:blipFill>
        <p:spPr>
          <a:xfrm>
            <a:off x="393035" y="4688026"/>
            <a:ext cx="981519" cy="41714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4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32.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31.png"/><Relationship Id="rId4" Type="http://schemas.openxmlformats.org/officeDocument/2006/relationships/image" Target="../media/image28.png"/><Relationship Id="rId5"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image" Target="../media/image27.png"/><Relationship Id="rId5"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87.jp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34.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2.png"/><Relationship Id="rId7"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43.png"/><Relationship Id="rId4" Type="http://schemas.openxmlformats.org/officeDocument/2006/relationships/image" Target="../media/image35.png"/><Relationship Id="rId5"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4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88.jpg"/><Relationship Id="rId4" Type="http://schemas.openxmlformats.org/officeDocument/2006/relationships/image" Target="../media/image8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87.jpg"/><Relationship Id="rId4" Type="http://schemas.openxmlformats.org/officeDocument/2006/relationships/image" Target="../media/image6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84.jpg"/><Relationship Id="rId4" Type="http://schemas.openxmlformats.org/officeDocument/2006/relationships/image" Target="../media/image8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70.jpg"/><Relationship Id="rId4" Type="http://schemas.openxmlformats.org/officeDocument/2006/relationships/image" Target="../media/image8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6.xml"/><Relationship Id="rId3" Type="http://schemas.openxmlformats.org/officeDocument/2006/relationships/image" Target="../media/image46.jpg"/><Relationship Id="rId4" Type="http://schemas.openxmlformats.org/officeDocument/2006/relationships/image" Target="../media/image7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7.xml"/><Relationship Id="rId3"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4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4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89.jpg"/><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7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44.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3.xml"/><Relationship Id="rId3" Type="http://schemas.openxmlformats.org/officeDocument/2006/relationships/image" Target="../media/image91.png"/><Relationship Id="rId4" Type="http://schemas.openxmlformats.org/officeDocument/2006/relationships/image" Target="../media/image9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4.xml"/><Relationship Id="rId3" Type="http://schemas.openxmlformats.org/officeDocument/2006/relationships/image" Target="../media/image9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5.xml"/><Relationship Id="rId3" Type="http://schemas.openxmlformats.org/officeDocument/2006/relationships/image" Target="../media/image81.jpg"/><Relationship Id="rId4" Type="http://schemas.openxmlformats.org/officeDocument/2006/relationships/image" Target="../media/image52.jpg"/><Relationship Id="rId5" Type="http://schemas.openxmlformats.org/officeDocument/2006/relationships/image" Target="../media/image64.jpg"/><Relationship Id="rId6" Type="http://schemas.openxmlformats.org/officeDocument/2006/relationships/image" Target="../media/image66.jpg"/><Relationship Id="rId7" Type="http://schemas.openxmlformats.org/officeDocument/2006/relationships/image" Target="../media/image61.jpg"/><Relationship Id="rId8" Type="http://schemas.openxmlformats.org/officeDocument/2006/relationships/image" Target="../media/image63.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5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55.png"/><Relationship Id="rId4" Type="http://schemas.openxmlformats.org/officeDocument/2006/relationships/image" Target="../media/image62.png"/><Relationship Id="rId5" Type="http://schemas.openxmlformats.org/officeDocument/2006/relationships/image" Target="../media/image54.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5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56.png"/><Relationship Id="rId4" Type="http://schemas.openxmlformats.org/officeDocument/2006/relationships/image" Target="../media/image58.png"/><Relationship Id="rId5" Type="http://schemas.openxmlformats.org/officeDocument/2006/relationships/image" Target="../media/image5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75.jpg"/><Relationship Id="rId4" Type="http://schemas.openxmlformats.org/officeDocument/2006/relationships/image" Target="../media/image60.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2.xml"/><Relationship Id="rId3" Type="http://schemas.openxmlformats.org/officeDocument/2006/relationships/image" Target="../media/image65.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8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2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 Id="rId3" Type="http://schemas.openxmlformats.org/officeDocument/2006/relationships/image" Target="../media/image69.png"/><Relationship Id="rId4" Type="http://schemas.openxmlformats.org/officeDocument/2006/relationships/image" Target="../media/image6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 Id="rId3" Type="http://schemas.openxmlformats.org/officeDocument/2006/relationships/image" Target="../media/image82.png"/><Relationship Id="rId4" Type="http://schemas.openxmlformats.org/officeDocument/2006/relationships/image" Target="../media/image7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 Id="rId3" Type="http://schemas.openxmlformats.org/officeDocument/2006/relationships/image" Target="../media/image72.png"/><Relationship Id="rId4" Type="http://schemas.openxmlformats.org/officeDocument/2006/relationships/image" Target="../media/image78.png"/></Relationships>
</file>

<file path=ppt/slides/_rels/slide9.xml.rels><?xml version="1.0" encoding="UTF-8" standalone="yes"?><Relationships xmlns="http://schemas.openxmlformats.org/package/2006/relationships"><Relationship Id="rId11" Type="http://schemas.openxmlformats.org/officeDocument/2006/relationships/image" Target="../media/image13.png"/><Relationship Id="rId10" Type="http://schemas.openxmlformats.org/officeDocument/2006/relationships/image" Target="../media/image14.png"/><Relationship Id="rId12" Type="http://schemas.openxmlformats.org/officeDocument/2006/relationships/image" Target="../media/image16.png"/><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7.png"/><Relationship Id="rId9" Type="http://schemas.openxmlformats.org/officeDocument/2006/relationships/image" Target="../media/image15.png"/><Relationship Id="rId5" Type="http://schemas.openxmlformats.org/officeDocument/2006/relationships/image" Target="../media/image10.png"/><Relationship Id="rId6" Type="http://schemas.openxmlformats.org/officeDocument/2006/relationships/image" Target="../media/image12.png"/><Relationship Id="rId7" Type="http://schemas.openxmlformats.org/officeDocument/2006/relationships/image" Target="../media/image11.gif"/><Relationship Id="rId8" Type="http://schemas.openxmlformats.org/officeDocument/2006/relationships/image" Target="../media/image9.gi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0.xml"/><Relationship Id="rId3" Type="http://schemas.openxmlformats.org/officeDocument/2006/relationships/image" Target="../media/image7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1.xml"/><Relationship Id="rId3" Type="http://schemas.openxmlformats.org/officeDocument/2006/relationships/image" Target="../media/image7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2.xml"/><Relationship Id="rId3" Type="http://schemas.openxmlformats.org/officeDocument/2006/relationships/image" Target="../media/image77.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9"/>
          <p:cNvSpPr txBox="1"/>
          <p:nvPr>
            <p:ph type="ctrTitle"/>
          </p:nvPr>
        </p:nvSpPr>
        <p:spPr>
          <a:xfrm>
            <a:off x="238400" y="1281825"/>
            <a:ext cx="8258400" cy="1600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4400"/>
              <a:buFont typeface="Century"/>
              <a:buNone/>
            </a:pPr>
            <a:r>
              <a:rPr lang="en" sz="2800">
                <a:latin typeface="Arial"/>
                <a:ea typeface="Arial"/>
                <a:cs typeface="Arial"/>
                <a:sym typeface="Arial"/>
              </a:rPr>
              <a:t>Orbital Debris Redirection and Thermal Re-entry</a:t>
            </a:r>
            <a:endParaRPr sz="2800">
              <a:latin typeface="Arial"/>
              <a:ea typeface="Arial"/>
              <a:cs typeface="Arial"/>
              <a:sym typeface="Arial"/>
            </a:endParaRPr>
          </a:p>
          <a:p>
            <a:pPr indent="0" lvl="0" marL="0" marR="0" rtl="0" algn="ctr">
              <a:lnSpc>
                <a:spcPct val="100000"/>
              </a:lnSpc>
              <a:spcBef>
                <a:spcPts val="0"/>
              </a:spcBef>
              <a:spcAft>
                <a:spcPts val="0"/>
              </a:spcAft>
              <a:buClr>
                <a:schemeClr val="dk2"/>
              </a:buClr>
              <a:buSzPts val="4400"/>
              <a:buFont typeface="Century"/>
              <a:buNone/>
            </a:pPr>
            <a:r>
              <a:rPr b="1" lang="en" sz="2800">
                <a:latin typeface="Arial"/>
                <a:ea typeface="Arial"/>
                <a:cs typeface="Arial"/>
                <a:sym typeface="Arial"/>
              </a:rPr>
              <a:t>D.O.T.T.S.</a:t>
            </a:r>
            <a:r>
              <a:rPr lang="en" sz="2800">
                <a:latin typeface="Arial"/>
                <a:ea typeface="Arial"/>
                <a:cs typeface="Arial"/>
                <a:sym typeface="Arial"/>
              </a:rPr>
              <a:t> </a:t>
            </a:r>
            <a:endParaRPr sz="2800">
              <a:latin typeface="Arial"/>
              <a:ea typeface="Arial"/>
              <a:cs typeface="Arial"/>
              <a:sym typeface="Arial"/>
            </a:endParaRPr>
          </a:p>
          <a:p>
            <a:pPr indent="0" lvl="0" marL="0" marR="0" rtl="0" algn="ctr">
              <a:lnSpc>
                <a:spcPct val="100000"/>
              </a:lnSpc>
              <a:spcBef>
                <a:spcPts val="0"/>
              </a:spcBef>
              <a:spcAft>
                <a:spcPts val="0"/>
              </a:spcAft>
              <a:buClr>
                <a:schemeClr val="dk2"/>
              </a:buClr>
              <a:buSzPts val="4400"/>
              <a:buFont typeface="Century"/>
              <a:buNone/>
            </a:pPr>
            <a:r>
              <a:rPr lang="en" sz="2800">
                <a:latin typeface="Arial"/>
                <a:ea typeface="Arial"/>
                <a:cs typeface="Arial"/>
                <a:sym typeface="Arial"/>
              </a:rPr>
              <a:t>(Debris Orbital Tumbler and Thermal Sensor)</a:t>
            </a:r>
            <a:endParaRPr sz="2800">
              <a:latin typeface="Arial"/>
              <a:ea typeface="Arial"/>
              <a:cs typeface="Arial"/>
              <a:sym typeface="Arial"/>
            </a:endParaRPr>
          </a:p>
          <a:p>
            <a:pPr indent="0" lvl="0" marL="0" marR="0" rtl="0" algn="ctr">
              <a:lnSpc>
                <a:spcPct val="100000"/>
              </a:lnSpc>
              <a:spcBef>
                <a:spcPts val="0"/>
              </a:spcBef>
              <a:spcAft>
                <a:spcPts val="0"/>
              </a:spcAft>
              <a:buClr>
                <a:schemeClr val="dk2"/>
              </a:buClr>
              <a:buSzPts val="4400"/>
              <a:buFont typeface="Century"/>
              <a:buNone/>
            </a:pPr>
            <a:r>
              <a:t/>
            </a:r>
            <a:endParaRPr sz="2800"/>
          </a:p>
          <a:p>
            <a:pPr indent="0" lvl="0" marL="0" rtl="0" algn="ctr">
              <a:spcBef>
                <a:spcPts val="0"/>
              </a:spcBef>
              <a:spcAft>
                <a:spcPts val="0"/>
              </a:spcAft>
              <a:buNone/>
            </a:pPr>
            <a:r>
              <a:rPr lang="en" sz="2800">
                <a:latin typeface="Arial"/>
                <a:ea typeface="Arial"/>
                <a:cs typeface="Arial"/>
                <a:sym typeface="Arial"/>
              </a:rPr>
              <a:t>Integrated Subsystem Testing Review</a:t>
            </a:r>
            <a:endParaRPr sz="2800">
              <a:latin typeface="Arial"/>
              <a:ea typeface="Arial"/>
              <a:cs typeface="Arial"/>
              <a:sym typeface="Arial"/>
            </a:endParaRPr>
          </a:p>
        </p:txBody>
      </p:sp>
      <p:sp>
        <p:nvSpPr>
          <p:cNvPr id="238" name="Google Shape;238;p39"/>
          <p:cNvSpPr txBox="1"/>
          <p:nvPr/>
        </p:nvSpPr>
        <p:spPr>
          <a:xfrm>
            <a:off x="416000" y="3488625"/>
            <a:ext cx="8455500" cy="3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t>Arapahoe Community College, </a:t>
            </a:r>
            <a:r>
              <a:rPr lang="en" sz="1500">
                <a:solidFill>
                  <a:schemeClr val="dk1"/>
                </a:solidFill>
              </a:rPr>
              <a:t>Community College of Aurora, </a:t>
            </a:r>
            <a:r>
              <a:rPr lang="en" sz="1500"/>
              <a:t>and Red Rocks Community College</a:t>
            </a:r>
            <a:endParaRPr sz="1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48"/>
          <p:cNvSpPr txBox="1"/>
          <p:nvPr>
            <p:ph idx="12" type="sldNum"/>
          </p:nvPr>
        </p:nvSpPr>
        <p:spPr>
          <a:xfrm>
            <a:off x="6553200" y="4729163"/>
            <a:ext cx="2133600" cy="3570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pic>
        <p:nvPicPr>
          <p:cNvPr id="346" name="Google Shape;346;p48"/>
          <p:cNvPicPr preferRelativeResize="0"/>
          <p:nvPr/>
        </p:nvPicPr>
        <p:blipFill>
          <a:blip r:embed="rId3">
            <a:alphaModFix/>
          </a:blip>
          <a:stretch>
            <a:fillRect/>
          </a:stretch>
        </p:blipFill>
        <p:spPr>
          <a:xfrm>
            <a:off x="418676" y="819994"/>
            <a:ext cx="1947811" cy="3562144"/>
          </a:xfrm>
          <a:prstGeom prst="rect">
            <a:avLst/>
          </a:prstGeom>
          <a:noFill/>
          <a:ln>
            <a:noFill/>
          </a:ln>
        </p:spPr>
      </p:pic>
      <p:sp>
        <p:nvSpPr>
          <p:cNvPr id="347" name="Google Shape;347;p48"/>
          <p:cNvSpPr txBox="1"/>
          <p:nvPr/>
        </p:nvSpPr>
        <p:spPr>
          <a:xfrm>
            <a:off x="184875" y="176625"/>
            <a:ext cx="6559200" cy="5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dk1"/>
                </a:solidFill>
                <a:latin typeface="Century"/>
                <a:ea typeface="Century"/>
                <a:cs typeface="Century"/>
                <a:sym typeface="Century"/>
              </a:rPr>
              <a:t>Pointing Request</a:t>
            </a:r>
            <a:endParaRPr>
              <a:latin typeface="Century"/>
              <a:ea typeface="Century"/>
              <a:cs typeface="Century"/>
              <a:sym typeface="Century"/>
            </a:endParaRPr>
          </a:p>
        </p:txBody>
      </p:sp>
      <p:pic>
        <p:nvPicPr>
          <p:cNvPr id="348" name="Google Shape;348;p48"/>
          <p:cNvPicPr preferRelativeResize="0"/>
          <p:nvPr/>
        </p:nvPicPr>
        <p:blipFill>
          <a:blip r:embed="rId4">
            <a:alphaModFix/>
          </a:blip>
          <a:stretch>
            <a:fillRect/>
          </a:stretch>
        </p:blipFill>
        <p:spPr>
          <a:xfrm>
            <a:off x="4382803" y="819994"/>
            <a:ext cx="3339393" cy="3146063"/>
          </a:xfrm>
          <a:prstGeom prst="rect">
            <a:avLst/>
          </a:prstGeom>
          <a:noFill/>
          <a:ln>
            <a:noFill/>
          </a:ln>
        </p:spPr>
      </p:pic>
      <p:pic>
        <p:nvPicPr>
          <p:cNvPr id="349" name="Google Shape;349;p48"/>
          <p:cNvPicPr preferRelativeResize="0"/>
          <p:nvPr/>
        </p:nvPicPr>
        <p:blipFill>
          <a:blip r:embed="rId5">
            <a:alphaModFix/>
          </a:blip>
          <a:stretch>
            <a:fillRect/>
          </a:stretch>
        </p:blipFill>
        <p:spPr>
          <a:xfrm>
            <a:off x="7806523" y="3546544"/>
            <a:ext cx="1083319" cy="113838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49"/>
          <p:cNvSpPr txBox="1"/>
          <p:nvPr>
            <p:ph type="title"/>
          </p:nvPr>
        </p:nvSpPr>
        <p:spPr>
          <a:xfrm>
            <a:off x="-207825" y="0"/>
            <a:ext cx="8229600" cy="857400"/>
          </a:xfrm>
          <a:prstGeom prst="rect">
            <a:avLst/>
          </a:prstGeom>
          <a:noFill/>
          <a:ln>
            <a:noFill/>
          </a:ln>
        </p:spPr>
        <p:txBody>
          <a:bodyPr anchorCtr="0" anchor="ctr" bIns="45700" lIns="91425" spcFirstLastPara="1" rIns="91425" wrap="square" tIns="45700">
            <a:noAutofit/>
          </a:bodyPr>
          <a:lstStyle/>
          <a:p>
            <a:pPr indent="0" lvl="0" marL="342900" rtl="0" algn="l">
              <a:spcBef>
                <a:spcPts val="0"/>
              </a:spcBef>
              <a:spcAft>
                <a:spcPts val="0"/>
              </a:spcAft>
              <a:buClr>
                <a:schemeClr val="dk1"/>
              </a:buClr>
              <a:buSzPts val="2400"/>
              <a:buFont typeface="Arial"/>
              <a:buNone/>
            </a:pPr>
            <a:r>
              <a:rPr lang="en" sz="3000">
                <a:solidFill>
                  <a:schemeClr val="dk1"/>
                </a:solidFill>
                <a:latin typeface="Arial"/>
                <a:ea typeface="Arial"/>
                <a:cs typeface="Arial"/>
                <a:sym typeface="Arial"/>
              </a:rPr>
              <a:t>Timer Event Matrix</a:t>
            </a:r>
            <a:endParaRPr sz="3000">
              <a:latin typeface="Arial"/>
              <a:ea typeface="Arial"/>
              <a:cs typeface="Arial"/>
              <a:sym typeface="Arial"/>
            </a:endParaRPr>
          </a:p>
        </p:txBody>
      </p:sp>
      <p:sp>
        <p:nvSpPr>
          <p:cNvPr id="355" name="Google Shape;355;p49"/>
          <p:cNvSpPr txBox="1"/>
          <p:nvPr>
            <p:ph idx="12" type="sldNum"/>
          </p:nvPr>
        </p:nvSpPr>
        <p:spPr>
          <a:xfrm>
            <a:off x="6553200" y="4729163"/>
            <a:ext cx="2133600" cy="357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Century"/>
              <a:buNone/>
            </a:pPr>
            <a:fld id="{00000000-1234-1234-1234-123412341234}" type="slidenum">
              <a:rPr lang="en"/>
              <a:t>‹#›</a:t>
            </a:fld>
            <a:endParaRPr/>
          </a:p>
        </p:txBody>
      </p:sp>
      <p:graphicFrame>
        <p:nvGraphicFramePr>
          <p:cNvPr id="356" name="Google Shape;356;p49"/>
          <p:cNvGraphicFramePr/>
          <p:nvPr/>
        </p:nvGraphicFramePr>
        <p:xfrm>
          <a:off x="168750" y="909928"/>
          <a:ext cx="3000000" cy="3000000"/>
        </p:xfrm>
        <a:graphic>
          <a:graphicData uri="http://schemas.openxmlformats.org/drawingml/2006/table">
            <a:tbl>
              <a:tblPr>
                <a:noFill/>
                <a:tableStyleId>{A7CFE35A-F1E4-4C68-B022-FA9AA0726F9A}</a:tableStyleId>
              </a:tblPr>
              <a:tblGrid>
                <a:gridCol w="1018250"/>
                <a:gridCol w="1452825"/>
                <a:gridCol w="1349550"/>
                <a:gridCol w="4896450"/>
              </a:tblGrid>
              <a:tr h="472375">
                <a:tc>
                  <a:txBody>
                    <a:bodyPr/>
                    <a:lstStyle/>
                    <a:p>
                      <a:pPr indent="0" lvl="0" marL="0" marR="0" rtl="0" algn="l">
                        <a:spcBef>
                          <a:spcPts val="0"/>
                        </a:spcBef>
                        <a:spcAft>
                          <a:spcPts val="0"/>
                        </a:spcAft>
                        <a:buClr>
                          <a:srgbClr val="000000"/>
                        </a:buClr>
                        <a:buSzPts val="1200"/>
                        <a:buFont typeface="Calibri"/>
                        <a:buNone/>
                      </a:pPr>
                      <a:r>
                        <a:rPr b="1" i="0" lang="en" sz="1200" u="none" cap="none" strike="noStrike">
                          <a:solidFill>
                            <a:srgbClr val="000000"/>
                          </a:solidFill>
                          <a:latin typeface="Calibri"/>
                          <a:ea typeface="Calibri"/>
                          <a:cs typeface="Calibri"/>
                          <a:sym typeface="Calibri"/>
                        </a:rPr>
                        <a:t>Event</a:t>
                      </a:r>
                      <a:endParaRPr sz="1400" u="none" cap="none" strike="noStrike"/>
                    </a:p>
                  </a:txBody>
                  <a:tcPr marT="5900" marB="0" marR="7850" marL="7850" anchor="b">
                    <a:lnL cap="flat" cmpd="sng" w="28575">
                      <a:solidFill>
                        <a:schemeClr val="dk1"/>
                      </a:solidFill>
                      <a:prstDash val="solid"/>
                      <a:round/>
                      <a:headEnd len="sm" w="sm" type="none"/>
                      <a:tailEnd len="sm" w="sm" type="none"/>
                    </a:lnL>
                    <a:lnR cap="flat" cmpd="sng" w="9525">
                      <a:solidFill>
                        <a:srgbClr val="000000"/>
                      </a:solidFill>
                      <a:prstDash val="solid"/>
                      <a:round/>
                      <a:headEnd len="sm" w="sm" type="none"/>
                      <a:tailEnd len="sm" w="sm" type="none"/>
                    </a:lnR>
                    <a:lnT cap="flat" cmpd="sng" w="2857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5A5A5"/>
                    </a:solidFill>
                  </a:tcPr>
                </a:tc>
                <a:tc>
                  <a:txBody>
                    <a:bodyPr/>
                    <a:lstStyle/>
                    <a:p>
                      <a:pPr indent="0" lvl="0" marL="0" marR="0" rtl="0" algn="ctr">
                        <a:spcBef>
                          <a:spcPts val="0"/>
                        </a:spcBef>
                        <a:spcAft>
                          <a:spcPts val="0"/>
                        </a:spcAft>
                        <a:buClr>
                          <a:srgbClr val="000000"/>
                        </a:buClr>
                        <a:buSzPts val="1200"/>
                        <a:buFont typeface="Calibri"/>
                        <a:buNone/>
                      </a:pPr>
                      <a:r>
                        <a:rPr b="1" i="0" lang="en" sz="1200" u="none" cap="none" strike="noStrike">
                          <a:solidFill>
                            <a:srgbClr val="000000"/>
                          </a:solidFill>
                          <a:latin typeface="Calibri"/>
                          <a:ea typeface="Calibri"/>
                          <a:cs typeface="Calibri"/>
                          <a:sym typeface="Calibri"/>
                        </a:rPr>
                        <a:t>Time On</a:t>
                      </a:r>
                      <a:endParaRPr sz="1400" u="none" cap="none" strike="noStrike"/>
                    </a:p>
                  </a:txBody>
                  <a:tcPr marT="5900" marB="0" marR="7850" marL="7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2857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5A5A5"/>
                    </a:solidFill>
                  </a:tcPr>
                </a:tc>
                <a:tc>
                  <a:txBody>
                    <a:bodyPr/>
                    <a:lstStyle/>
                    <a:p>
                      <a:pPr indent="0" lvl="0" marL="0" marR="0" rtl="0" algn="ctr">
                        <a:spcBef>
                          <a:spcPts val="0"/>
                        </a:spcBef>
                        <a:spcAft>
                          <a:spcPts val="0"/>
                        </a:spcAft>
                        <a:buClr>
                          <a:srgbClr val="000000"/>
                        </a:buClr>
                        <a:buSzPts val="1200"/>
                        <a:buFont typeface="Calibri"/>
                        <a:buNone/>
                      </a:pPr>
                      <a:r>
                        <a:rPr b="1" i="0" lang="en" sz="1200" u="none" cap="none" strike="noStrike">
                          <a:solidFill>
                            <a:srgbClr val="000000"/>
                          </a:solidFill>
                          <a:latin typeface="Calibri"/>
                          <a:ea typeface="Calibri"/>
                          <a:cs typeface="Calibri"/>
                          <a:sym typeface="Calibri"/>
                        </a:rPr>
                        <a:t>Dwell </a:t>
                      </a:r>
                      <a:endParaRPr sz="1400" u="none" cap="none" strike="noStrike"/>
                    </a:p>
                  </a:txBody>
                  <a:tcPr marT="5900" marB="0" marR="7850" marL="785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5A5A5"/>
                    </a:solidFill>
                  </a:tcPr>
                </a:tc>
                <a:tc>
                  <a:txBody>
                    <a:bodyPr/>
                    <a:lstStyle/>
                    <a:p>
                      <a:pPr indent="0" lvl="0" marL="0" marR="0" rtl="0" algn="l">
                        <a:spcBef>
                          <a:spcPts val="0"/>
                        </a:spcBef>
                        <a:spcAft>
                          <a:spcPts val="0"/>
                        </a:spcAft>
                        <a:buClr>
                          <a:srgbClr val="000000"/>
                        </a:buClr>
                        <a:buSzPts val="1200"/>
                        <a:buFont typeface="Calibri"/>
                        <a:buNone/>
                      </a:pPr>
                      <a:r>
                        <a:rPr b="1" i="0" lang="en" sz="1200" u="none" cap="none" strike="noStrike">
                          <a:solidFill>
                            <a:srgbClr val="000000"/>
                          </a:solidFill>
                          <a:latin typeface="Calibri"/>
                          <a:ea typeface="Calibri"/>
                          <a:cs typeface="Calibri"/>
                          <a:sym typeface="Calibri"/>
                        </a:rPr>
                        <a:t>Event Description</a:t>
                      </a:r>
                      <a:endParaRPr sz="1400" u="none" cap="none" strike="noStrike"/>
                    </a:p>
                  </a:txBody>
                  <a:tcPr marT="5900" marB="0" marR="7850" marL="7850" anchor="b">
                    <a:lnL cap="flat" cmpd="sng" w="9525">
                      <a:solidFill>
                        <a:srgbClr val="000000">
                          <a:alpha val="0"/>
                        </a:srgb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5A5A5"/>
                    </a:solidFill>
                  </a:tcPr>
                </a:tc>
              </a:tr>
              <a:tr h="914100">
                <a:tc>
                  <a:txBody>
                    <a:bodyPr/>
                    <a:lstStyle/>
                    <a:p>
                      <a:pPr indent="0" lvl="0" marL="0" marR="0" rtl="0" algn="l">
                        <a:spcBef>
                          <a:spcPts val="0"/>
                        </a:spcBef>
                        <a:spcAft>
                          <a:spcPts val="0"/>
                        </a:spcAft>
                        <a:buClr>
                          <a:srgbClr val="000000"/>
                        </a:buClr>
                        <a:buSzPts val="1100"/>
                        <a:buFont typeface="Calibri"/>
                        <a:buNone/>
                      </a:pPr>
                      <a:r>
                        <a:rPr b="1" i="0" lang="en" sz="1100" u="none" cap="none" strike="noStrike">
                          <a:solidFill>
                            <a:srgbClr val="000000"/>
                          </a:solidFill>
                          <a:latin typeface="Calibri"/>
                          <a:ea typeface="Calibri"/>
                          <a:cs typeface="Calibri"/>
                          <a:sym typeface="Calibri"/>
                        </a:rPr>
                        <a:t>GSE 1</a:t>
                      </a:r>
                      <a:endParaRPr sz="1400" u="none" cap="none" strike="noStrike"/>
                    </a:p>
                  </a:txBody>
                  <a:tcPr marT="5900" marB="0" marR="7850" marL="7850" anchor="ctr">
                    <a:lnL cap="flat" cmpd="sng" w="2857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T</a:t>
                      </a:r>
                      <a:r>
                        <a:rPr lang="en" sz="1400" u="none" cap="none" strike="noStrike">
                          <a:latin typeface="Calibri"/>
                          <a:ea typeface="Calibri"/>
                          <a:cs typeface="Calibri"/>
                          <a:sym typeface="Calibri"/>
                        </a:rPr>
                        <a:t>=</a:t>
                      </a:r>
                      <a:r>
                        <a:rPr b="0" i="0" lang="en" sz="1100" u="none" cap="none" strike="noStrike">
                          <a:solidFill>
                            <a:srgbClr val="000000"/>
                          </a:solidFill>
                          <a:latin typeface="Calibri"/>
                          <a:ea typeface="Calibri"/>
                          <a:cs typeface="Calibri"/>
                          <a:sym typeface="Calibri"/>
                        </a:rPr>
                        <a:t> </a:t>
                      </a:r>
                      <a:r>
                        <a:rPr lang="en" sz="1400" u="none" cap="none" strike="noStrike">
                          <a:latin typeface="Calibri"/>
                          <a:ea typeface="Calibri"/>
                          <a:cs typeface="Calibri"/>
                          <a:sym typeface="Calibri"/>
                        </a:rPr>
                        <a:t>-300 </a:t>
                      </a:r>
                      <a:r>
                        <a:rPr b="0" i="0" lang="en" sz="1100" u="none" cap="none" strike="noStrike">
                          <a:solidFill>
                            <a:srgbClr val="000000"/>
                          </a:solidFill>
                          <a:latin typeface="Calibri"/>
                          <a:ea typeface="Calibri"/>
                          <a:cs typeface="Calibri"/>
                          <a:sym typeface="Calibri"/>
                        </a:rPr>
                        <a:t>sec</a:t>
                      </a:r>
                      <a:endParaRPr sz="1400" u="none" cap="none" strike="noStrike"/>
                    </a:p>
                  </a:txBody>
                  <a:tcPr marT="5900" marB="0" marR="7850" marL="7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100"/>
                        <a:buFont typeface="Calibri"/>
                        <a:buNone/>
                      </a:pPr>
                      <a:r>
                        <a:rPr lang="en" sz="1400">
                          <a:latin typeface="Calibri"/>
                          <a:ea typeface="Calibri"/>
                          <a:cs typeface="Calibri"/>
                          <a:sym typeface="Calibri"/>
                        </a:rPr>
                        <a:t>Flight</a:t>
                      </a:r>
                      <a:endParaRPr b="0" i="0" sz="1400" u="none" cap="none" strike="noStrike">
                        <a:solidFill>
                          <a:srgbClr val="000000"/>
                        </a:solidFill>
                        <a:latin typeface="Calibri"/>
                        <a:ea typeface="Calibri"/>
                        <a:cs typeface="Calibri"/>
                        <a:sym typeface="Calibri"/>
                      </a:endParaRPr>
                    </a:p>
                  </a:txBody>
                  <a:tcPr marT="5900" marB="0" marR="7850" marL="7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400"/>
                        <a:buFont typeface="Arial"/>
                        <a:buNone/>
                      </a:pPr>
                      <a:r>
                        <a:rPr lang="en" sz="1400">
                          <a:solidFill>
                            <a:schemeClr val="dk1"/>
                          </a:solidFill>
                        </a:rPr>
                        <a:t>Power thermal experiment until(TE-2)</a:t>
                      </a:r>
                      <a:endParaRPr sz="1400">
                        <a:solidFill>
                          <a:schemeClr val="dk1"/>
                        </a:solidFill>
                      </a:endParaRPr>
                    </a:p>
                  </a:txBody>
                  <a:tcPr marT="5900" marB="0" marR="7850" marL="7850" anchor="ctr">
                    <a:lnL cap="flat" cmpd="sng" w="952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845300">
                <a:tc>
                  <a:txBody>
                    <a:bodyPr/>
                    <a:lstStyle/>
                    <a:p>
                      <a:pPr indent="0" lvl="0" marL="0" marR="0" rtl="0" algn="l">
                        <a:spcBef>
                          <a:spcPts val="0"/>
                        </a:spcBef>
                        <a:spcAft>
                          <a:spcPts val="0"/>
                        </a:spcAft>
                        <a:buClr>
                          <a:schemeClr val="dk1"/>
                        </a:buClr>
                        <a:buSzPts val="1400"/>
                        <a:buFont typeface="Calibri"/>
                        <a:buNone/>
                      </a:pPr>
                      <a:r>
                        <a:rPr b="1" lang="en" sz="1400" u="none" cap="none" strike="noStrike">
                          <a:latin typeface="Calibri"/>
                          <a:ea typeface="Calibri"/>
                          <a:cs typeface="Calibri"/>
                          <a:sym typeface="Calibri"/>
                        </a:rPr>
                        <a:t>TE-R</a:t>
                      </a:r>
                      <a:endParaRPr sz="1400" u="none" cap="none" strike="noStrike"/>
                    </a:p>
                  </a:txBody>
                  <a:tcPr marT="5900" marB="0" marR="7850" marL="7850" anchor="ctr">
                    <a:lnL cap="flat" cmpd="sng" w="2857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T</a:t>
                      </a:r>
                      <a:r>
                        <a:rPr lang="en" sz="1400" u="none" cap="none" strike="noStrike">
                          <a:latin typeface="Calibri"/>
                          <a:ea typeface="Calibri"/>
                          <a:cs typeface="Calibri"/>
                          <a:sym typeface="Calibri"/>
                        </a:rPr>
                        <a:t> = 10 </a:t>
                      </a:r>
                      <a:r>
                        <a:rPr b="0" i="0" lang="en" sz="1100" u="none" cap="none" strike="noStrike">
                          <a:solidFill>
                            <a:srgbClr val="000000"/>
                          </a:solidFill>
                          <a:latin typeface="Calibri"/>
                          <a:ea typeface="Calibri"/>
                          <a:cs typeface="Calibri"/>
                          <a:sym typeface="Calibri"/>
                        </a:rPr>
                        <a:t>sec</a:t>
                      </a:r>
                      <a:endParaRPr b="0" i="0" sz="1100" u="none" cap="none" strike="noStrike">
                        <a:solidFill>
                          <a:srgbClr val="000000"/>
                        </a:solidFill>
                        <a:latin typeface="Calibri"/>
                        <a:ea typeface="Calibri"/>
                        <a:cs typeface="Calibri"/>
                        <a:sym typeface="Calibri"/>
                      </a:endParaRPr>
                    </a:p>
                  </a:txBody>
                  <a:tcPr marT="5900" marB="0" marR="7850" marL="7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Clr>
                          <a:schemeClr val="dk1"/>
                        </a:buClr>
                        <a:buSzPts val="1400"/>
                        <a:buFont typeface="Calibri"/>
                        <a:buNone/>
                      </a:pPr>
                      <a:r>
                        <a:rPr lang="en" sz="1400">
                          <a:latin typeface="Calibri"/>
                          <a:ea typeface="Calibri"/>
                          <a:cs typeface="Calibri"/>
                          <a:sym typeface="Calibri"/>
                        </a:rPr>
                        <a:t>Flight</a:t>
                      </a:r>
                      <a:endParaRPr b="0" i="0" sz="1100" u="none" cap="none" strike="noStrike">
                        <a:solidFill>
                          <a:srgbClr val="000000"/>
                        </a:solidFill>
                        <a:latin typeface="Calibri"/>
                        <a:ea typeface="Calibri"/>
                        <a:cs typeface="Calibri"/>
                        <a:sym typeface="Calibri"/>
                      </a:endParaRPr>
                    </a:p>
                  </a:txBody>
                  <a:tcPr marT="5900" marB="0" marR="7850" marL="7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400"/>
                        <a:buFont typeface="Arial"/>
                        <a:buNone/>
                      </a:pPr>
                      <a:r>
                        <a:rPr lang="en" sz="1400"/>
                        <a:t>Power to 5V converter to boot and run all Primary Experiment Boards and Cameras</a:t>
                      </a:r>
                      <a:endParaRPr sz="1400" u="none" cap="none" strike="noStrike"/>
                    </a:p>
                  </a:txBody>
                  <a:tcPr marT="5900" marB="0" marR="7850" marL="7850" anchor="ctr">
                    <a:lnL cap="flat" cmpd="sng" w="952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794750">
                <a:tc>
                  <a:txBody>
                    <a:bodyPr/>
                    <a:lstStyle/>
                    <a:p>
                      <a:pPr indent="0" lvl="0" marL="0" marR="0" rtl="0" algn="l">
                        <a:spcBef>
                          <a:spcPts val="0"/>
                        </a:spcBef>
                        <a:spcAft>
                          <a:spcPts val="0"/>
                        </a:spcAft>
                        <a:buClr>
                          <a:schemeClr val="dk1"/>
                        </a:buClr>
                        <a:buSzPts val="1400"/>
                        <a:buFont typeface="Calibri"/>
                        <a:buNone/>
                      </a:pPr>
                      <a:r>
                        <a:rPr b="1" lang="en" sz="1400" u="none" cap="none" strike="noStrike">
                          <a:latin typeface="Calibri"/>
                          <a:ea typeface="Calibri"/>
                          <a:cs typeface="Calibri"/>
                          <a:sym typeface="Calibri"/>
                        </a:rPr>
                        <a:t>TE-</a:t>
                      </a:r>
                      <a:r>
                        <a:rPr b="1" lang="en">
                          <a:latin typeface="Calibri"/>
                          <a:ea typeface="Calibri"/>
                          <a:cs typeface="Calibri"/>
                          <a:sym typeface="Calibri"/>
                        </a:rPr>
                        <a:t>1</a:t>
                      </a:r>
                      <a:endParaRPr b="1" sz="1400" u="none" cap="none" strike="noStrike">
                        <a:latin typeface="Calibri"/>
                        <a:ea typeface="Calibri"/>
                        <a:cs typeface="Calibri"/>
                        <a:sym typeface="Calibri"/>
                      </a:endParaRPr>
                    </a:p>
                  </a:txBody>
                  <a:tcPr marT="5900" marB="0" marR="7850" marL="7850" anchor="ctr">
                    <a:lnL cap="flat" cmpd="sng" w="2857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T</a:t>
                      </a:r>
                      <a:r>
                        <a:rPr lang="en" sz="1400" u="none" cap="none" strike="noStrike">
                          <a:latin typeface="Calibri"/>
                          <a:ea typeface="Calibri"/>
                          <a:cs typeface="Calibri"/>
                          <a:sym typeface="Calibri"/>
                        </a:rPr>
                        <a:t>= 100 </a:t>
                      </a:r>
                      <a:r>
                        <a:rPr b="0" i="0" lang="en" sz="1100" u="none" cap="none" strike="noStrike">
                          <a:solidFill>
                            <a:srgbClr val="000000"/>
                          </a:solidFill>
                          <a:latin typeface="Calibri"/>
                          <a:ea typeface="Calibri"/>
                          <a:cs typeface="Calibri"/>
                          <a:sym typeface="Calibri"/>
                        </a:rPr>
                        <a:t>sec</a:t>
                      </a:r>
                      <a:endParaRPr b="0" i="0" sz="1100" u="none" cap="none" strike="noStrike">
                        <a:solidFill>
                          <a:srgbClr val="000000"/>
                        </a:solidFill>
                        <a:latin typeface="Calibri"/>
                        <a:ea typeface="Calibri"/>
                        <a:cs typeface="Calibri"/>
                        <a:sym typeface="Calibri"/>
                      </a:endParaRPr>
                    </a:p>
                  </a:txBody>
                  <a:tcPr marT="5900" marB="0" marR="7850" marL="7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Clr>
                          <a:schemeClr val="dk1"/>
                        </a:buClr>
                        <a:buSzPts val="1400"/>
                        <a:buFont typeface="Calibri"/>
                        <a:buNone/>
                      </a:pPr>
                      <a:r>
                        <a:rPr lang="en" sz="1400">
                          <a:latin typeface="Calibri"/>
                          <a:ea typeface="Calibri"/>
                          <a:cs typeface="Calibri"/>
                          <a:sym typeface="Calibri"/>
                        </a:rPr>
                        <a:t>Flight</a:t>
                      </a:r>
                      <a:endParaRPr b="0" i="0" sz="1100" u="none" cap="none" strike="noStrike">
                        <a:solidFill>
                          <a:srgbClr val="000000"/>
                        </a:solidFill>
                        <a:latin typeface="Calibri"/>
                        <a:ea typeface="Calibri"/>
                        <a:cs typeface="Calibri"/>
                        <a:sym typeface="Calibri"/>
                      </a:endParaRPr>
                    </a:p>
                  </a:txBody>
                  <a:tcPr marT="5900" marB="0" marR="7850" marL="78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800"/>
                        <a:buFont typeface="Calibri"/>
                        <a:buNone/>
                      </a:pPr>
                      <a:r>
                        <a:rPr lang="en" sz="1400" u="none" cap="none" strike="noStrike">
                          <a:latin typeface="Calibri"/>
                          <a:ea typeface="Calibri"/>
                          <a:cs typeface="Calibri"/>
                          <a:sym typeface="Calibri"/>
                        </a:rPr>
                        <a:t>A) Deployment activation signal</a:t>
                      </a:r>
                      <a:endParaRPr sz="1400" u="none" cap="none" strike="noStrike">
                        <a:latin typeface="Calibri"/>
                        <a:ea typeface="Calibri"/>
                        <a:cs typeface="Calibri"/>
                        <a:sym typeface="Calibri"/>
                      </a:endParaRPr>
                    </a:p>
                    <a:p>
                      <a:pPr indent="0" lvl="0" marL="0" marR="0" rtl="0" algn="l">
                        <a:spcBef>
                          <a:spcPts val="0"/>
                        </a:spcBef>
                        <a:spcAft>
                          <a:spcPts val="0"/>
                        </a:spcAft>
                        <a:buClr>
                          <a:schemeClr val="dk1"/>
                        </a:buClr>
                        <a:buSzPts val="800"/>
                        <a:buFont typeface="Calibri"/>
                        <a:buNone/>
                      </a:pPr>
                      <a:r>
                        <a:rPr lang="en" sz="1400" u="none" cap="none" strike="noStrike">
                          <a:latin typeface="Calibri"/>
                          <a:ea typeface="Calibri"/>
                          <a:cs typeface="Calibri"/>
                          <a:sym typeface="Calibri"/>
                        </a:rPr>
                        <a:t>B)</a:t>
                      </a:r>
                      <a:r>
                        <a:rPr lang="en" sz="1400">
                          <a:latin typeface="Calibri"/>
                          <a:ea typeface="Calibri"/>
                          <a:cs typeface="Calibri"/>
                          <a:sym typeface="Calibri"/>
                        </a:rPr>
                        <a:t>Signal to switch to internal Battery for Thermal Experiment</a:t>
                      </a:r>
                      <a:endParaRPr sz="1400">
                        <a:latin typeface="Calibri"/>
                        <a:ea typeface="Calibri"/>
                        <a:cs typeface="Calibri"/>
                        <a:sym typeface="Calibri"/>
                      </a:endParaRPr>
                    </a:p>
                  </a:txBody>
                  <a:tcPr marT="5900" marB="0" marR="7850" marL="7850" anchor="ctr">
                    <a:lnL cap="flat" cmpd="sng" w="952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357" name="Google Shape;357;p49"/>
          <p:cNvSpPr txBox="1"/>
          <p:nvPr/>
        </p:nvSpPr>
        <p:spPr>
          <a:xfrm>
            <a:off x="4796100" y="4684125"/>
            <a:ext cx="669600" cy="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entury"/>
                <a:ea typeface="Century"/>
                <a:cs typeface="Century"/>
                <a:sym typeface="Century"/>
              </a:rPr>
              <a:t>2019</a:t>
            </a:r>
            <a:endParaRPr sz="1200">
              <a:latin typeface="Century"/>
              <a:ea typeface="Century"/>
              <a:cs typeface="Century"/>
              <a:sym typeface="Centur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50"/>
          <p:cNvSpPr txBox="1"/>
          <p:nvPr>
            <p:ph type="title"/>
          </p:nvPr>
        </p:nvSpPr>
        <p:spPr>
          <a:xfrm>
            <a:off x="0" y="57150"/>
            <a:ext cx="8229600" cy="857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Century"/>
                <a:ea typeface="Century"/>
                <a:cs typeface="Century"/>
                <a:sym typeface="Century"/>
              </a:rPr>
              <a:t>Activation Sequence: CCofCO and </a:t>
            </a:r>
            <a:r>
              <a:rPr lang="en"/>
              <a:t>UMd</a:t>
            </a:r>
            <a:endParaRPr/>
          </a:p>
        </p:txBody>
      </p:sp>
      <p:sp>
        <p:nvSpPr>
          <p:cNvPr id="363" name="Google Shape;363;p50"/>
          <p:cNvSpPr txBox="1"/>
          <p:nvPr>
            <p:ph idx="12" type="sldNum"/>
          </p:nvPr>
        </p:nvSpPr>
        <p:spPr>
          <a:xfrm>
            <a:off x="6553200" y="4729163"/>
            <a:ext cx="2133600" cy="357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fld id="{00000000-1234-1234-1234-123412341234}" type="slidenum">
              <a:rPr lang="en"/>
              <a:t>‹#›</a:t>
            </a:fld>
            <a:endParaRPr/>
          </a:p>
        </p:txBody>
      </p:sp>
      <p:graphicFrame>
        <p:nvGraphicFramePr>
          <p:cNvPr id="364" name="Google Shape;364;p50"/>
          <p:cNvGraphicFramePr/>
          <p:nvPr/>
        </p:nvGraphicFramePr>
        <p:xfrm>
          <a:off x="152400" y="800100"/>
          <a:ext cx="3000000" cy="3000000"/>
        </p:xfrm>
        <a:graphic>
          <a:graphicData uri="http://schemas.openxmlformats.org/drawingml/2006/table">
            <a:tbl>
              <a:tblPr bandRow="1" firstCol="1" firstRow="1">
                <a:noFill/>
                <a:tableStyleId>{818CB020-9DB0-4D65-B7EC-16CBF54E88A0}</a:tableStyleId>
              </a:tblPr>
              <a:tblGrid>
                <a:gridCol w="703775"/>
                <a:gridCol w="920325"/>
                <a:gridCol w="1064675"/>
                <a:gridCol w="1045025"/>
                <a:gridCol w="759525"/>
                <a:gridCol w="956425"/>
                <a:gridCol w="1085150"/>
                <a:gridCol w="2307425"/>
              </a:tblGrid>
              <a:tr h="430325">
                <a:tc>
                  <a:txBody>
                    <a:bodyPr/>
                    <a:lstStyle/>
                    <a:p>
                      <a:pPr indent="0" lvl="0" marL="0" marR="0" rtl="0" algn="r">
                        <a:spcBef>
                          <a:spcPts val="0"/>
                        </a:spcBef>
                        <a:spcAft>
                          <a:spcPts val="0"/>
                        </a:spcAft>
                        <a:buNone/>
                      </a:pPr>
                      <a:r>
                        <a:rPr b="1" lang="en" sz="1200" u="none" cap="none" strike="noStrike">
                          <a:latin typeface="Calibri"/>
                          <a:ea typeface="Calibri"/>
                          <a:cs typeface="Calibri"/>
                          <a:sym typeface="Calibri"/>
                        </a:rPr>
                        <a:t> </a:t>
                      </a:r>
                      <a:endParaRPr b="1" sz="1200" u="none" cap="none" strike="noStrike">
                        <a:latin typeface="Calibri"/>
                        <a:ea typeface="Calibri"/>
                        <a:cs typeface="Calibri"/>
                        <a:sym typeface="Calibri"/>
                      </a:endParaRPr>
                    </a:p>
                  </a:txBody>
                  <a:tcPr marT="0" marB="0" marR="68575" marL="68575"/>
                </a:tc>
                <a:tc>
                  <a:txBody>
                    <a:bodyPr/>
                    <a:lstStyle/>
                    <a:p>
                      <a:pPr indent="0" lvl="0" marL="0" marR="0" rtl="0" algn="ctr">
                        <a:spcBef>
                          <a:spcPts val="0"/>
                        </a:spcBef>
                        <a:spcAft>
                          <a:spcPts val="0"/>
                        </a:spcAft>
                        <a:buNone/>
                      </a:pPr>
                      <a:r>
                        <a:rPr b="1" lang="en" sz="1200" u="none" cap="none" strike="noStrike">
                          <a:latin typeface="Calibri"/>
                          <a:ea typeface="Calibri"/>
                          <a:cs typeface="Calibri"/>
                          <a:sym typeface="Calibri"/>
                        </a:rPr>
                        <a:t>School</a:t>
                      </a:r>
                      <a:endParaRPr b="1" sz="1200" u="none" cap="none" strike="noStrike">
                        <a:latin typeface="Calibri"/>
                        <a:ea typeface="Calibri"/>
                        <a:cs typeface="Calibri"/>
                        <a:sym typeface="Calibri"/>
                      </a:endParaRPr>
                    </a:p>
                  </a:txBody>
                  <a:tcPr marT="0" marB="0" marR="68575" marL="68575" anchor="ctr"/>
                </a:tc>
                <a:tc>
                  <a:txBody>
                    <a:bodyPr/>
                    <a:lstStyle/>
                    <a:p>
                      <a:pPr indent="0" lvl="0" marL="0" marR="0" rtl="0" algn="ctr">
                        <a:spcBef>
                          <a:spcPts val="0"/>
                        </a:spcBef>
                        <a:spcAft>
                          <a:spcPts val="0"/>
                        </a:spcAft>
                        <a:buNone/>
                      </a:pPr>
                      <a:r>
                        <a:rPr b="1" lang="en" sz="1200" u="none" cap="none" strike="noStrike">
                          <a:latin typeface="Calibri"/>
                          <a:ea typeface="Calibri"/>
                          <a:cs typeface="Calibri"/>
                          <a:sym typeface="Calibri"/>
                        </a:rPr>
                        <a:t>Start</a:t>
                      </a:r>
                      <a:endParaRPr sz="1100"/>
                    </a:p>
                    <a:p>
                      <a:pPr indent="0" lvl="0" marL="0" marR="0" rtl="0" algn="ctr">
                        <a:spcBef>
                          <a:spcPts val="0"/>
                        </a:spcBef>
                        <a:spcAft>
                          <a:spcPts val="0"/>
                        </a:spcAft>
                        <a:buNone/>
                      </a:pPr>
                      <a:r>
                        <a:rPr b="1" lang="en" sz="1200" u="none" cap="none" strike="noStrike">
                          <a:latin typeface="Calibri"/>
                          <a:ea typeface="Calibri"/>
                          <a:cs typeface="Calibri"/>
                          <a:sym typeface="Calibri"/>
                        </a:rPr>
                        <a:t>(sec only)</a:t>
                      </a:r>
                      <a:endParaRPr b="1" sz="1200" u="none" cap="none" strike="noStrike">
                        <a:latin typeface="Calibri"/>
                        <a:ea typeface="Calibri"/>
                        <a:cs typeface="Calibri"/>
                        <a:sym typeface="Calibri"/>
                      </a:endParaRPr>
                    </a:p>
                  </a:txBody>
                  <a:tcPr marT="0" marB="0" marR="68575" marL="68575" anchor="ctr"/>
                </a:tc>
                <a:tc>
                  <a:txBody>
                    <a:bodyPr/>
                    <a:lstStyle/>
                    <a:p>
                      <a:pPr indent="0" lvl="0" marL="0" marR="0" rtl="0" algn="ctr">
                        <a:spcBef>
                          <a:spcPts val="0"/>
                        </a:spcBef>
                        <a:spcAft>
                          <a:spcPts val="0"/>
                        </a:spcAft>
                        <a:buNone/>
                      </a:pPr>
                      <a:r>
                        <a:rPr b="1" lang="en" sz="1200" u="none" cap="none" strike="noStrike">
                          <a:latin typeface="Calibri"/>
                          <a:ea typeface="Calibri"/>
                          <a:cs typeface="Calibri"/>
                          <a:sym typeface="Calibri"/>
                        </a:rPr>
                        <a:t>Start</a:t>
                      </a:r>
                      <a:endParaRPr sz="1100"/>
                    </a:p>
                    <a:p>
                      <a:pPr indent="0" lvl="0" marL="0" marR="0" rtl="0" algn="ctr">
                        <a:spcBef>
                          <a:spcPts val="0"/>
                        </a:spcBef>
                        <a:spcAft>
                          <a:spcPts val="0"/>
                        </a:spcAft>
                        <a:buNone/>
                      </a:pPr>
                      <a:r>
                        <a:rPr b="1" lang="en" sz="1200" u="none" cap="none" strike="noStrike">
                          <a:latin typeface="Calibri"/>
                          <a:ea typeface="Calibri"/>
                          <a:cs typeface="Calibri"/>
                          <a:sym typeface="Calibri"/>
                        </a:rPr>
                        <a:t>(min, sec)</a:t>
                      </a:r>
                      <a:endParaRPr b="1" sz="1200" u="none" cap="none" strike="noStrike">
                        <a:latin typeface="Calibri"/>
                        <a:ea typeface="Calibri"/>
                        <a:cs typeface="Calibri"/>
                        <a:sym typeface="Calibri"/>
                      </a:endParaRPr>
                    </a:p>
                  </a:txBody>
                  <a:tcPr marT="0" marB="0" marR="68575" marL="68575" anchor="ctr"/>
                </a:tc>
                <a:tc>
                  <a:txBody>
                    <a:bodyPr/>
                    <a:lstStyle/>
                    <a:p>
                      <a:pPr indent="0" lvl="0" marL="0" marR="0" rtl="0" algn="ctr">
                        <a:spcBef>
                          <a:spcPts val="0"/>
                        </a:spcBef>
                        <a:spcAft>
                          <a:spcPts val="0"/>
                        </a:spcAft>
                        <a:buNone/>
                      </a:pPr>
                      <a:r>
                        <a:rPr b="1" lang="en" sz="1200" u="none" cap="none" strike="noStrike">
                          <a:latin typeface="Calibri"/>
                          <a:ea typeface="Calibri"/>
                          <a:cs typeface="Calibri"/>
                          <a:sym typeface="Calibri"/>
                        </a:rPr>
                        <a:t> Dwell (sec)</a:t>
                      </a:r>
                      <a:endParaRPr b="1" sz="1200" u="none" cap="none" strike="noStrike">
                        <a:latin typeface="Calibri"/>
                        <a:ea typeface="Calibri"/>
                        <a:cs typeface="Calibri"/>
                        <a:sym typeface="Calibri"/>
                      </a:endParaRPr>
                    </a:p>
                  </a:txBody>
                  <a:tcPr marT="0" marB="0" marR="68575" marL="68575" anchor="ctr"/>
                </a:tc>
                <a:tc>
                  <a:txBody>
                    <a:bodyPr/>
                    <a:lstStyle/>
                    <a:p>
                      <a:pPr indent="0" lvl="0" marL="0" marR="0" rtl="0" algn="ctr">
                        <a:spcBef>
                          <a:spcPts val="0"/>
                        </a:spcBef>
                        <a:spcAft>
                          <a:spcPts val="0"/>
                        </a:spcAft>
                        <a:buNone/>
                      </a:pPr>
                      <a:r>
                        <a:rPr b="1" lang="en" sz="1200" u="none" cap="none" strike="noStrike">
                          <a:latin typeface="Calibri"/>
                          <a:ea typeface="Calibri"/>
                          <a:cs typeface="Calibri"/>
                          <a:sym typeface="Calibri"/>
                        </a:rPr>
                        <a:t>End</a:t>
                      </a:r>
                      <a:endParaRPr sz="1100"/>
                    </a:p>
                    <a:p>
                      <a:pPr indent="0" lvl="0" marL="0" marR="0" rtl="0" algn="ctr">
                        <a:spcBef>
                          <a:spcPts val="0"/>
                        </a:spcBef>
                        <a:spcAft>
                          <a:spcPts val="0"/>
                        </a:spcAft>
                        <a:buNone/>
                      </a:pPr>
                      <a:r>
                        <a:rPr b="1" lang="en" sz="1200" u="none" cap="none" strike="noStrike">
                          <a:latin typeface="Calibri"/>
                          <a:ea typeface="Calibri"/>
                          <a:cs typeface="Calibri"/>
                          <a:sym typeface="Calibri"/>
                        </a:rPr>
                        <a:t>(sec only)</a:t>
                      </a:r>
                      <a:endParaRPr b="1" sz="1200" u="none" cap="none" strike="noStrike">
                        <a:latin typeface="Calibri"/>
                        <a:ea typeface="Calibri"/>
                        <a:cs typeface="Calibri"/>
                        <a:sym typeface="Calibri"/>
                      </a:endParaRPr>
                    </a:p>
                  </a:txBody>
                  <a:tcPr marT="0" marB="0" marR="68575" marL="68575" anchor="ctr"/>
                </a:tc>
                <a:tc>
                  <a:txBody>
                    <a:bodyPr/>
                    <a:lstStyle/>
                    <a:p>
                      <a:pPr indent="0" lvl="0" marL="0" marR="0" rtl="0" algn="ctr">
                        <a:spcBef>
                          <a:spcPts val="0"/>
                        </a:spcBef>
                        <a:spcAft>
                          <a:spcPts val="0"/>
                        </a:spcAft>
                        <a:buNone/>
                      </a:pPr>
                      <a:r>
                        <a:rPr b="1" lang="en" sz="1200" u="none" cap="none" strike="noStrike">
                          <a:latin typeface="Calibri"/>
                          <a:ea typeface="Calibri"/>
                          <a:cs typeface="Calibri"/>
                          <a:sym typeface="Calibri"/>
                        </a:rPr>
                        <a:t>End</a:t>
                      </a:r>
                      <a:endParaRPr sz="1100"/>
                    </a:p>
                    <a:p>
                      <a:pPr indent="0" lvl="0" marL="0" marR="0" rtl="0" algn="ctr">
                        <a:spcBef>
                          <a:spcPts val="0"/>
                        </a:spcBef>
                        <a:spcAft>
                          <a:spcPts val="0"/>
                        </a:spcAft>
                        <a:buNone/>
                      </a:pPr>
                      <a:r>
                        <a:rPr b="1" lang="en" sz="1200" u="none" cap="none" strike="noStrike">
                          <a:latin typeface="Calibri"/>
                          <a:ea typeface="Calibri"/>
                          <a:cs typeface="Calibri"/>
                          <a:sym typeface="Calibri"/>
                        </a:rPr>
                        <a:t>(min, sec)</a:t>
                      </a:r>
                      <a:endParaRPr b="1" sz="1200" u="none" cap="none" strike="noStrike">
                        <a:latin typeface="Calibri"/>
                        <a:ea typeface="Calibri"/>
                        <a:cs typeface="Calibri"/>
                        <a:sym typeface="Calibri"/>
                      </a:endParaRPr>
                    </a:p>
                  </a:txBody>
                  <a:tcPr marT="0" marB="0" marR="68575" marL="68575" anchor="ctr"/>
                </a:tc>
                <a:tc>
                  <a:txBody>
                    <a:bodyPr/>
                    <a:lstStyle/>
                    <a:p>
                      <a:pPr indent="0" lvl="0" marL="0" marR="0" rtl="0" algn="ctr">
                        <a:spcBef>
                          <a:spcPts val="0"/>
                        </a:spcBef>
                        <a:spcAft>
                          <a:spcPts val="0"/>
                        </a:spcAft>
                        <a:buNone/>
                      </a:pPr>
                      <a:r>
                        <a:rPr b="1" lang="en" sz="1200" u="none" cap="none" strike="noStrike">
                          <a:latin typeface="Calibri"/>
                          <a:ea typeface="Calibri"/>
                          <a:cs typeface="Calibri"/>
                          <a:sym typeface="Calibri"/>
                        </a:rPr>
                        <a:t>Comments</a:t>
                      </a:r>
                      <a:endParaRPr b="1" sz="1200" u="none" cap="none" strike="noStrike">
                        <a:latin typeface="Calibri"/>
                        <a:ea typeface="Calibri"/>
                        <a:cs typeface="Calibri"/>
                        <a:sym typeface="Calibri"/>
                      </a:endParaRPr>
                    </a:p>
                  </a:txBody>
                  <a:tcPr marT="0" marB="0" marR="68575" marL="68575" anchor="ctr"/>
                </a:tc>
              </a:tr>
              <a:tr h="537900">
                <a:tc>
                  <a:txBody>
                    <a:bodyPr/>
                    <a:lstStyle/>
                    <a:p>
                      <a:pPr indent="0" lvl="0" marL="0" marR="0" rtl="0" algn="r">
                        <a:spcBef>
                          <a:spcPts val="0"/>
                        </a:spcBef>
                        <a:spcAft>
                          <a:spcPts val="0"/>
                        </a:spcAft>
                        <a:buNone/>
                      </a:pPr>
                      <a:r>
                        <a:rPr b="1" lang="en" sz="1200" u="none" cap="none" strike="noStrike">
                          <a:latin typeface="Calibri"/>
                          <a:ea typeface="Calibri"/>
                          <a:cs typeface="Calibri"/>
                          <a:sym typeface="Calibri"/>
                        </a:rPr>
                        <a:t>GSE 1</a:t>
                      </a:r>
                      <a:endParaRPr b="1" sz="1200" u="none" cap="none" strike="noStrike">
                        <a:latin typeface="Calibri"/>
                        <a:ea typeface="Calibri"/>
                        <a:cs typeface="Calibri"/>
                        <a:sym typeface="Calibri"/>
                      </a:endParaRPr>
                    </a:p>
                  </a:txBody>
                  <a:tcPr marT="0" marB="0" marR="68575" marL="68575" anchor="ctr">
                    <a:solidFill>
                      <a:srgbClr val="A9D18E"/>
                    </a:solidFill>
                  </a:tcPr>
                </a:tc>
                <a:tc>
                  <a:txBody>
                    <a:bodyPr/>
                    <a:lstStyle/>
                    <a:p>
                      <a:pPr indent="0" lvl="0" marL="0" marR="0" rtl="0" algn="ctr">
                        <a:spcBef>
                          <a:spcPts val="0"/>
                        </a:spcBef>
                        <a:spcAft>
                          <a:spcPts val="0"/>
                        </a:spcAft>
                        <a:buNone/>
                      </a:pPr>
                      <a:r>
                        <a:rPr b="0" lang="en" sz="1200" u="none" cap="none" strike="noStrike">
                          <a:latin typeface="Calibri"/>
                          <a:ea typeface="Calibri"/>
                          <a:cs typeface="Calibri"/>
                          <a:sym typeface="Calibri"/>
                        </a:rPr>
                        <a:t>CCofCO</a:t>
                      </a:r>
                      <a:endParaRPr b="0" sz="1200" u="none" cap="none" strike="noStrike">
                        <a:latin typeface="Calibri"/>
                        <a:ea typeface="Calibri"/>
                        <a:cs typeface="Calibri"/>
                        <a:sym typeface="Calibri"/>
                      </a:endParaRPr>
                    </a:p>
                  </a:txBody>
                  <a:tcPr marT="0" marB="0" marR="68575" marL="68575" anchor="ctr">
                    <a:solidFill>
                      <a:srgbClr val="A9D18E"/>
                    </a:solidFill>
                  </a:tcPr>
                </a:tc>
                <a:tc>
                  <a:txBody>
                    <a:bodyPr/>
                    <a:lstStyle/>
                    <a:p>
                      <a:pPr indent="0" lvl="0" marL="0" marR="0" rtl="0" algn="ctr">
                        <a:spcBef>
                          <a:spcPts val="0"/>
                        </a:spcBef>
                        <a:spcAft>
                          <a:spcPts val="0"/>
                        </a:spcAft>
                        <a:buNone/>
                      </a:pPr>
                      <a:r>
                        <a:rPr lang="en" sz="1200" u="none" cap="none" strike="noStrike">
                          <a:latin typeface="Calibri"/>
                          <a:ea typeface="Calibri"/>
                          <a:cs typeface="Calibri"/>
                          <a:sym typeface="Calibri"/>
                        </a:rPr>
                        <a:t>T-300s</a:t>
                      </a:r>
                      <a:endParaRPr sz="1100"/>
                    </a:p>
                  </a:txBody>
                  <a:tcPr marT="0" marB="0" marR="68575" marL="68575" anchor="ctr">
                    <a:solidFill>
                      <a:srgbClr val="A9D18E"/>
                    </a:solidFill>
                  </a:tcPr>
                </a:tc>
                <a:tc>
                  <a:txBody>
                    <a:bodyPr/>
                    <a:lstStyle/>
                    <a:p>
                      <a:pPr indent="0" lvl="0" marL="0" marR="0" rtl="0" algn="ctr">
                        <a:spcBef>
                          <a:spcPts val="0"/>
                        </a:spcBef>
                        <a:spcAft>
                          <a:spcPts val="0"/>
                        </a:spcAft>
                        <a:buNone/>
                      </a:pPr>
                      <a:r>
                        <a:rPr lang="en" sz="1200" u="none" cap="none" strike="noStrike">
                          <a:latin typeface="Calibri"/>
                          <a:ea typeface="Calibri"/>
                          <a:cs typeface="Calibri"/>
                          <a:sym typeface="Calibri"/>
                        </a:rPr>
                        <a:t>T-5min</a:t>
                      </a:r>
                      <a:endParaRPr sz="1100"/>
                    </a:p>
                  </a:txBody>
                  <a:tcPr marT="0" marB="0" marR="68575" marL="68575" anchor="ctr">
                    <a:solidFill>
                      <a:srgbClr val="A9D18E"/>
                    </a:solidFill>
                  </a:tcPr>
                </a:tc>
                <a:tc>
                  <a:txBody>
                    <a:bodyPr/>
                    <a:lstStyle/>
                    <a:p>
                      <a:pPr indent="0" lvl="0" marL="0" marR="0" rtl="0" algn="ctr">
                        <a:spcBef>
                          <a:spcPts val="0"/>
                        </a:spcBef>
                        <a:spcAft>
                          <a:spcPts val="0"/>
                        </a:spcAft>
                        <a:buNone/>
                      </a:pPr>
                      <a:r>
                        <a:rPr lang="en" sz="1200" u="none" cap="none" strike="noStrike">
                          <a:latin typeface="Calibri"/>
                          <a:ea typeface="Calibri"/>
                          <a:cs typeface="Calibri"/>
                          <a:sym typeface="Calibri"/>
                        </a:rPr>
                        <a:t>Flight</a:t>
                      </a:r>
                      <a:endParaRPr sz="1100"/>
                    </a:p>
                  </a:txBody>
                  <a:tcPr marT="0" marB="0" marR="68575" marL="68575" anchor="ctr">
                    <a:solidFill>
                      <a:srgbClr val="A9D18E"/>
                    </a:solidFill>
                  </a:tcPr>
                </a:tc>
                <a:tc>
                  <a:txBody>
                    <a:bodyPr/>
                    <a:lstStyle/>
                    <a:p>
                      <a:pPr indent="0" lvl="0" marL="0" marR="0" rtl="0" algn="ctr">
                        <a:spcBef>
                          <a:spcPts val="0"/>
                        </a:spcBef>
                        <a:spcAft>
                          <a:spcPts val="0"/>
                        </a:spcAft>
                        <a:buNone/>
                      </a:pPr>
                      <a:r>
                        <a:rPr lang="en" sz="1200" u="none" cap="none" strike="noStrike">
                          <a:latin typeface="Calibri"/>
                          <a:ea typeface="Calibri"/>
                          <a:cs typeface="Calibri"/>
                          <a:sym typeface="Calibri"/>
                        </a:rPr>
                        <a:t>Flight</a:t>
                      </a:r>
                      <a:endParaRPr sz="1100"/>
                    </a:p>
                  </a:txBody>
                  <a:tcPr marT="0" marB="0" marR="68575" marL="68575" anchor="ctr">
                    <a:solidFill>
                      <a:srgbClr val="A9D18E"/>
                    </a:solidFill>
                  </a:tcPr>
                </a:tc>
                <a:tc>
                  <a:txBody>
                    <a:bodyPr/>
                    <a:lstStyle/>
                    <a:p>
                      <a:pPr indent="0" lvl="0" marL="0" marR="0" rtl="0" algn="ctr">
                        <a:spcBef>
                          <a:spcPts val="0"/>
                        </a:spcBef>
                        <a:spcAft>
                          <a:spcPts val="0"/>
                        </a:spcAft>
                        <a:buNone/>
                      </a:pPr>
                      <a:r>
                        <a:rPr lang="en" sz="1200" u="none" cap="none" strike="noStrike">
                          <a:latin typeface="Calibri"/>
                          <a:ea typeface="Calibri"/>
                          <a:cs typeface="Calibri"/>
                          <a:sym typeface="Calibri"/>
                        </a:rPr>
                        <a:t>Flight</a:t>
                      </a:r>
                      <a:endParaRPr sz="1100"/>
                    </a:p>
                  </a:txBody>
                  <a:tcPr marT="0" marB="0" marR="68575" marL="68575" anchor="ctr">
                    <a:solidFill>
                      <a:srgbClr val="A9D18E"/>
                    </a:solidFill>
                  </a:tcPr>
                </a:tc>
                <a:tc>
                  <a:txBody>
                    <a:bodyPr/>
                    <a:lstStyle/>
                    <a:p>
                      <a:pPr indent="0" lvl="0" marL="0" marR="0" rtl="0" algn="ctr">
                        <a:spcBef>
                          <a:spcPts val="0"/>
                        </a:spcBef>
                        <a:spcAft>
                          <a:spcPts val="0"/>
                        </a:spcAft>
                        <a:buNone/>
                      </a:pPr>
                      <a:r>
                        <a:rPr lang="en" sz="1200" u="none" cap="none" strike="noStrike">
                          <a:latin typeface="Calibri"/>
                          <a:ea typeface="Calibri"/>
                          <a:cs typeface="Calibri"/>
                          <a:sym typeface="Calibri"/>
                        </a:rPr>
                        <a:t>Power thermal experiment (until battery is activated with TE-2)</a:t>
                      </a:r>
                      <a:endParaRPr sz="1100"/>
                    </a:p>
                  </a:txBody>
                  <a:tcPr marT="0" marB="0" marR="68575" marL="68575" anchor="ctr">
                    <a:solidFill>
                      <a:srgbClr val="A9D18E"/>
                    </a:solidFill>
                  </a:tcPr>
                </a:tc>
              </a:tr>
              <a:tr h="537900">
                <a:tc>
                  <a:txBody>
                    <a:bodyPr/>
                    <a:lstStyle/>
                    <a:p>
                      <a:pPr indent="0" lvl="0" marL="0" marR="0" rtl="0" algn="r">
                        <a:spcBef>
                          <a:spcPts val="0"/>
                        </a:spcBef>
                        <a:spcAft>
                          <a:spcPts val="0"/>
                        </a:spcAft>
                        <a:buNone/>
                      </a:pPr>
                      <a:r>
                        <a:rPr b="1" lang="en" sz="1200" u="none" cap="none" strike="noStrike">
                          <a:latin typeface="Calibri"/>
                          <a:ea typeface="Calibri"/>
                          <a:cs typeface="Calibri"/>
                          <a:sym typeface="Calibri"/>
                        </a:rPr>
                        <a:t>GSE 2</a:t>
                      </a:r>
                      <a:endParaRPr b="1" sz="1200" u="none" cap="none" strike="noStrike">
                        <a:latin typeface="Calibri"/>
                        <a:ea typeface="Calibri"/>
                        <a:cs typeface="Calibri"/>
                        <a:sym typeface="Calibri"/>
                      </a:endParaRPr>
                    </a:p>
                  </a:txBody>
                  <a:tcPr marT="0" marB="0" marR="68575" marL="68575" anchor="ctr">
                    <a:solidFill>
                      <a:srgbClr val="FFE080"/>
                    </a:solidFill>
                  </a:tcPr>
                </a:tc>
                <a:tc>
                  <a:txBody>
                    <a:bodyPr/>
                    <a:lstStyle/>
                    <a:p>
                      <a:pPr indent="0" lvl="0" marL="0" marR="0" rtl="0" algn="ctr">
                        <a:spcBef>
                          <a:spcPts val="0"/>
                        </a:spcBef>
                        <a:spcAft>
                          <a:spcPts val="0"/>
                        </a:spcAft>
                        <a:buNone/>
                      </a:pPr>
                      <a:r>
                        <a:rPr b="0" lang="en" sz="1200" u="none" cap="none" strike="noStrike">
                          <a:latin typeface="Calibri"/>
                          <a:ea typeface="Calibri"/>
                          <a:cs typeface="Calibri"/>
                          <a:sym typeface="Calibri"/>
                        </a:rPr>
                        <a:t>WV</a:t>
                      </a:r>
                      <a:endParaRPr sz="1100"/>
                    </a:p>
                  </a:txBody>
                  <a:tcPr marT="0" marB="0" marR="68575" marL="68575" anchor="ctr">
                    <a:solidFill>
                      <a:srgbClr val="FFE080"/>
                    </a:solidFill>
                  </a:tcPr>
                </a:tc>
                <a:tc>
                  <a:txBody>
                    <a:bodyPr/>
                    <a:lstStyle/>
                    <a:p>
                      <a:pPr indent="0" lvl="0" marL="0" marR="0" rtl="0" algn="ctr">
                        <a:spcBef>
                          <a:spcPts val="0"/>
                        </a:spcBef>
                        <a:spcAft>
                          <a:spcPts val="0"/>
                        </a:spcAft>
                        <a:buNone/>
                      </a:pPr>
                      <a:r>
                        <a:rPr lang="en" sz="1200" u="none" cap="none" strike="noStrike">
                          <a:latin typeface="Calibri"/>
                          <a:ea typeface="Calibri"/>
                          <a:cs typeface="Calibri"/>
                          <a:sym typeface="Calibri"/>
                        </a:rPr>
                        <a:t>T-180s</a:t>
                      </a:r>
                      <a:endParaRPr sz="1100"/>
                    </a:p>
                  </a:txBody>
                  <a:tcPr marT="0" marB="0" marR="68575" marL="68575" anchor="ctr">
                    <a:solidFill>
                      <a:srgbClr val="FFE080"/>
                    </a:solidFill>
                  </a:tcPr>
                </a:tc>
                <a:tc>
                  <a:txBody>
                    <a:bodyPr/>
                    <a:lstStyle/>
                    <a:p>
                      <a:pPr indent="0" lvl="0" marL="0" marR="0" rtl="0" algn="ctr">
                        <a:spcBef>
                          <a:spcPts val="0"/>
                        </a:spcBef>
                        <a:spcAft>
                          <a:spcPts val="0"/>
                        </a:spcAft>
                        <a:buNone/>
                      </a:pPr>
                      <a:r>
                        <a:rPr lang="en" sz="1200" u="none" cap="none" strike="noStrike">
                          <a:latin typeface="Calibri"/>
                          <a:ea typeface="Calibri"/>
                          <a:cs typeface="Calibri"/>
                          <a:sym typeface="Calibri"/>
                        </a:rPr>
                        <a:t>T-3min</a:t>
                      </a:r>
                      <a:endParaRPr sz="1100"/>
                    </a:p>
                  </a:txBody>
                  <a:tcPr marT="0" marB="0" marR="68575" marL="68575" anchor="ctr">
                    <a:solidFill>
                      <a:srgbClr val="FFE080"/>
                    </a:solidFill>
                  </a:tcPr>
                </a:tc>
                <a:tc>
                  <a:txBody>
                    <a:bodyPr/>
                    <a:lstStyle/>
                    <a:p>
                      <a:pPr indent="0" lvl="0" marL="0" marR="0" rtl="0" algn="ctr">
                        <a:spcBef>
                          <a:spcPts val="0"/>
                        </a:spcBef>
                        <a:spcAft>
                          <a:spcPts val="0"/>
                        </a:spcAft>
                        <a:buNone/>
                      </a:pPr>
                      <a:r>
                        <a:rPr lang="en" sz="1200" u="none" cap="none" strike="noStrike">
                          <a:latin typeface="Calibri"/>
                          <a:ea typeface="Calibri"/>
                          <a:cs typeface="Calibri"/>
                          <a:sym typeface="Calibri"/>
                        </a:rPr>
                        <a:t>Flight</a:t>
                      </a:r>
                      <a:endParaRPr sz="1100"/>
                    </a:p>
                  </a:txBody>
                  <a:tcPr marT="0" marB="0" marR="68575" marL="68575" anchor="ctr">
                    <a:solidFill>
                      <a:srgbClr val="FFE080"/>
                    </a:solidFill>
                  </a:tcPr>
                </a:tc>
                <a:tc>
                  <a:txBody>
                    <a:bodyPr/>
                    <a:lstStyle/>
                    <a:p>
                      <a:pPr indent="0" lvl="0" marL="0" marR="0" rtl="0" algn="ctr">
                        <a:spcBef>
                          <a:spcPts val="0"/>
                        </a:spcBef>
                        <a:spcAft>
                          <a:spcPts val="0"/>
                        </a:spcAft>
                        <a:buNone/>
                      </a:pPr>
                      <a:r>
                        <a:rPr lang="en" sz="1200" u="none" cap="none" strike="noStrike">
                          <a:latin typeface="Calibri"/>
                          <a:ea typeface="Calibri"/>
                          <a:cs typeface="Calibri"/>
                          <a:sym typeface="Calibri"/>
                        </a:rPr>
                        <a:t>Flight</a:t>
                      </a:r>
                      <a:endParaRPr sz="1100"/>
                    </a:p>
                  </a:txBody>
                  <a:tcPr marT="0" marB="0" marR="68575" marL="68575" anchor="ctr">
                    <a:solidFill>
                      <a:srgbClr val="FFE080"/>
                    </a:solidFill>
                  </a:tcPr>
                </a:tc>
                <a:tc>
                  <a:txBody>
                    <a:bodyPr/>
                    <a:lstStyle/>
                    <a:p>
                      <a:pPr indent="0" lvl="0" marL="0" marR="0" rtl="0" algn="ctr">
                        <a:spcBef>
                          <a:spcPts val="0"/>
                        </a:spcBef>
                        <a:spcAft>
                          <a:spcPts val="0"/>
                        </a:spcAft>
                        <a:buNone/>
                      </a:pPr>
                      <a:r>
                        <a:rPr lang="en" sz="1200" u="none" cap="none" strike="noStrike">
                          <a:latin typeface="Calibri"/>
                          <a:ea typeface="Calibri"/>
                          <a:cs typeface="Calibri"/>
                          <a:sym typeface="Calibri"/>
                        </a:rPr>
                        <a:t>Flight</a:t>
                      </a:r>
                      <a:endParaRPr sz="1100"/>
                    </a:p>
                  </a:txBody>
                  <a:tcPr marT="0" marB="0" marR="68575" marL="68575" anchor="ctr">
                    <a:solidFill>
                      <a:srgbClr val="FFE080"/>
                    </a:solidFill>
                  </a:tcPr>
                </a:tc>
                <a:tc>
                  <a:txBody>
                    <a:bodyPr/>
                    <a:lstStyle/>
                    <a:p>
                      <a:pPr indent="0" lvl="0" marL="0" marR="0" rtl="0" algn="ctr">
                        <a:spcBef>
                          <a:spcPts val="0"/>
                        </a:spcBef>
                        <a:spcAft>
                          <a:spcPts val="0"/>
                        </a:spcAft>
                        <a:buNone/>
                      </a:pPr>
                      <a:r>
                        <a:rPr b="0" i="0" lang="en" sz="1200" u="none" cap="none" strike="noStrike">
                          <a:solidFill>
                            <a:schemeClr val="dk1"/>
                          </a:solidFill>
                          <a:latin typeface="Calibri"/>
                          <a:ea typeface="Calibri"/>
                          <a:cs typeface="Calibri"/>
                          <a:sym typeface="Calibri"/>
                        </a:rPr>
                        <a:t>Start on the computer for the experiments</a:t>
                      </a:r>
                      <a:endParaRPr b="0" sz="1200" u="none" cap="none" strike="noStrike">
                        <a:latin typeface="Calibri"/>
                        <a:ea typeface="Calibri"/>
                        <a:cs typeface="Calibri"/>
                        <a:sym typeface="Calibri"/>
                      </a:endParaRPr>
                    </a:p>
                  </a:txBody>
                  <a:tcPr marT="0" marB="0" marR="68575" marL="68575" anchor="ctr">
                    <a:solidFill>
                      <a:srgbClr val="FFE080"/>
                    </a:solidFill>
                  </a:tcPr>
                </a:tc>
              </a:tr>
              <a:tr h="537900">
                <a:tc>
                  <a:txBody>
                    <a:bodyPr/>
                    <a:lstStyle/>
                    <a:p>
                      <a:pPr indent="0" lvl="0" marL="0" marR="0" rtl="0" algn="r">
                        <a:spcBef>
                          <a:spcPts val="0"/>
                        </a:spcBef>
                        <a:spcAft>
                          <a:spcPts val="0"/>
                        </a:spcAft>
                        <a:buNone/>
                      </a:pPr>
                      <a:r>
                        <a:rPr b="1" lang="en" sz="1200" u="none" cap="none" strike="noStrike">
                          <a:latin typeface="Calibri"/>
                          <a:ea typeface="Calibri"/>
                          <a:cs typeface="Calibri"/>
                          <a:sym typeface="Calibri"/>
                        </a:rPr>
                        <a:t>TE-R</a:t>
                      </a:r>
                      <a:endParaRPr b="1" sz="1200" u="none" cap="none" strike="noStrike">
                        <a:latin typeface="Calibri"/>
                        <a:ea typeface="Calibri"/>
                        <a:cs typeface="Calibri"/>
                        <a:sym typeface="Calibri"/>
                      </a:endParaRPr>
                    </a:p>
                  </a:txBody>
                  <a:tcPr marT="0" marB="0" marR="68575" marL="68575" anchor="ctr">
                    <a:solidFill>
                      <a:srgbClr val="A9D18E"/>
                    </a:solidFill>
                  </a:tcPr>
                </a:tc>
                <a:tc>
                  <a:txBody>
                    <a:bodyPr/>
                    <a:lstStyle/>
                    <a:p>
                      <a:pPr indent="0" lvl="0" marL="0" marR="0" rtl="0" algn="ctr">
                        <a:spcBef>
                          <a:spcPts val="0"/>
                        </a:spcBef>
                        <a:spcAft>
                          <a:spcPts val="0"/>
                        </a:spcAft>
                        <a:buNone/>
                      </a:pPr>
                      <a:r>
                        <a:rPr lang="en" sz="1200" u="none" cap="none" strike="noStrike">
                          <a:latin typeface="Calibri"/>
                          <a:ea typeface="Calibri"/>
                          <a:cs typeface="Calibri"/>
                          <a:sym typeface="Calibri"/>
                        </a:rPr>
                        <a:t>CCofCO</a:t>
                      </a:r>
                      <a:endParaRPr sz="1200" u="none" cap="none" strike="noStrike">
                        <a:latin typeface="Calibri"/>
                        <a:ea typeface="Calibri"/>
                        <a:cs typeface="Calibri"/>
                        <a:sym typeface="Calibri"/>
                      </a:endParaRPr>
                    </a:p>
                  </a:txBody>
                  <a:tcPr marT="0" marB="0" marR="60425" marL="60425" anchor="ctr">
                    <a:solidFill>
                      <a:srgbClr val="A9D18E"/>
                    </a:solidFill>
                  </a:tcPr>
                </a:tc>
                <a:tc>
                  <a:txBody>
                    <a:bodyPr/>
                    <a:lstStyle/>
                    <a:p>
                      <a:pPr indent="0" lvl="0" marL="0" marR="0" rtl="0" algn="ctr">
                        <a:spcBef>
                          <a:spcPts val="0"/>
                        </a:spcBef>
                        <a:spcAft>
                          <a:spcPts val="0"/>
                        </a:spcAft>
                        <a:buNone/>
                      </a:pPr>
                      <a:r>
                        <a:rPr lang="en" sz="1200" u="none" cap="none" strike="noStrike">
                          <a:latin typeface="Calibri"/>
                          <a:ea typeface="Calibri"/>
                          <a:cs typeface="Calibri"/>
                          <a:sym typeface="Calibri"/>
                        </a:rPr>
                        <a:t>T+10s</a:t>
                      </a:r>
                      <a:endParaRPr sz="1100"/>
                    </a:p>
                  </a:txBody>
                  <a:tcPr marT="0" marB="0" marR="68575" marL="68575" anchor="ctr">
                    <a:solidFill>
                      <a:srgbClr val="A9D18E"/>
                    </a:solidFill>
                  </a:tcPr>
                </a:tc>
                <a:tc>
                  <a:txBody>
                    <a:bodyPr/>
                    <a:lstStyle/>
                    <a:p>
                      <a:pPr indent="0" lvl="0" marL="0" marR="0" rtl="0" algn="ctr">
                        <a:spcBef>
                          <a:spcPts val="0"/>
                        </a:spcBef>
                        <a:spcAft>
                          <a:spcPts val="0"/>
                        </a:spcAft>
                        <a:buNone/>
                      </a:pPr>
                      <a:r>
                        <a:rPr lang="en" sz="1200" u="none" cap="none" strike="noStrike">
                          <a:latin typeface="Calibri"/>
                          <a:ea typeface="Calibri"/>
                          <a:cs typeface="Calibri"/>
                          <a:sym typeface="Calibri"/>
                        </a:rPr>
                        <a:t>T+0min, 10s</a:t>
                      </a:r>
                      <a:endParaRPr sz="1100"/>
                    </a:p>
                  </a:txBody>
                  <a:tcPr marT="0" marB="0" marR="68575" marL="68575" anchor="ctr">
                    <a:solidFill>
                      <a:srgbClr val="A9D18E"/>
                    </a:solidFill>
                  </a:tcPr>
                </a:tc>
                <a:tc>
                  <a:txBody>
                    <a:bodyPr/>
                    <a:lstStyle/>
                    <a:p>
                      <a:pPr indent="0" lvl="0" marL="0" marR="0" rtl="0" algn="ctr">
                        <a:spcBef>
                          <a:spcPts val="0"/>
                        </a:spcBef>
                        <a:spcAft>
                          <a:spcPts val="0"/>
                        </a:spcAft>
                        <a:buNone/>
                      </a:pPr>
                      <a:r>
                        <a:rPr lang="en" sz="1200" u="none" cap="none" strike="noStrike">
                          <a:latin typeface="Calibri"/>
                          <a:ea typeface="Calibri"/>
                          <a:cs typeface="Calibri"/>
                          <a:sym typeface="Calibri"/>
                        </a:rPr>
                        <a:t>Flight</a:t>
                      </a:r>
                      <a:endParaRPr sz="1100"/>
                    </a:p>
                  </a:txBody>
                  <a:tcPr marT="0" marB="0" marR="68575" marL="68575" anchor="ctr">
                    <a:solidFill>
                      <a:srgbClr val="A9D18E"/>
                    </a:solidFill>
                  </a:tcPr>
                </a:tc>
                <a:tc>
                  <a:txBody>
                    <a:bodyPr/>
                    <a:lstStyle/>
                    <a:p>
                      <a:pPr indent="0" lvl="0" marL="0" marR="0" rtl="0" algn="ctr">
                        <a:spcBef>
                          <a:spcPts val="0"/>
                        </a:spcBef>
                        <a:spcAft>
                          <a:spcPts val="0"/>
                        </a:spcAft>
                        <a:buNone/>
                      </a:pPr>
                      <a:r>
                        <a:rPr lang="en" sz="1200" u="none" cap="none" strike="noStrike">
                          <a:latin typeface="Calibri"/>
                          <a:ea typeface="Calibri"/>
                          <a:cs typeface="Calibri"/>
                          <a:sym typeface="Calibri"/>
                        </a:rPr>
                        <a:t>Flight</a:t>
                      </a:r>
                      <a:endParaRPr sz="1100"/>
                    </a:p>
                  </a:txBody>
                  <a:tcPr marT="0" marB="0" marR="68575" marL="68575" anchor="ctr">
                    <a:solidFill>
                      <a:srgbClr val="A9D18E"/>
                    </a:solidFill>
                  </a:tcPr>
                </a:tc>
                <a:tc>
                  <a:txBody>
                    <a:bodyPr/>
                    <a:lstStyle/>
                    <a:p>
                      <a:pPr indent="0" lvl="0" marL="0" marR="0" rtl="0" algn="ctr">
                        <a:spcBef>
                          <a:spcPts val="0"/>
                        </a:spcBef>
                        <a:spcAft>
                          <a:spcPts val="0"/>
                        </a:spcAft>
                        <a:buNone/>
                      </a:pPr>
                      <a:r>
                        <a:rPr lang="en" sz="1200" u="none" cap="none" strike="noStrike">
                          <a:latin typeface="Calibri"/>
                          <a:ea typeface="Calibri"/>
                          <a:cs typeface="Calibri"/>
                          <a:sym typeface="Calibri"/>
                        </a:rPr>
                        <a:t>Flight</a:t>
                      </a:r>
                      <a:endParaRPr sz="1100"/>
                    </a:p>
                  </a:txBody>
                  <a:tcPr marT="0" marB="0" marR="68575" marL="68575" anchor="ctr">
                    <a:solidFill>
                      <a:srgbClr val="A9D18E"/>
                    </a:solidFill>
                  </a:tcPr>
                </a:tc>
                <a:tc>
                  <a:txBody>
                    <a:bodyPr/>
                    <a:lstStyle/>
                    <a:p>
                      <a:pPr indent="0" lvl="0" marL="0" marR="0" rtl="0" algn="ctr">
                        <a:spcBef>
                          <a:spcPts val="0"/>
                        </a:spcBef>
                        <a:spcAft>
                          <a:spcPts val="0"/>
                        </a:spcAft>
                        <a:buNone/>
                      </a:pPr>
                      <a:r>
                        <a:rPr lang="en" sz="1200" u="none" cap="none" strike="noStrike">
                          <a:latin typeface="Calibri"/>
                          <a:ea typeface="Calibri"/>
                          <a:cs typeface="Calibri"/>
                          <a:sym typeface="Calibri"/>
                        </a:rPr>
                        <a:t>Power to 5V converter to boot and run all primary experiment boards cameras</a:t>
                      </a:r>
                      <a:endParaRPr sz="1100"/>
                    </a:p>
                  </a:txBody>
                  <a:tcPr marT="0" marB="0" marR="68575" marL="68575" anchor="ctr">
                    <a:solidFill>
                      <a:srgbClr val="A9D18E"/>
                    </a:solidFill>
                  </a:tcPr>
                </a:tc>
              </a:tr>
              <a:tr h="537900">
                <a:tc>
                  <a:txBody>
                    <a:bodyPr/>
                    <a:lstStyle/>
                    <a:p>
                      <a:pPr indent="0" lvl="0" marL="0" marR="0" rtl="0" algn="r">
                        <a:spcBef>
                          <a:spcPts val="0"/>
                        </a:spcBef>
                        <a:spcAft>
                          <a:spcPts val="0"/>
                        </a:spcAft>
                        <a:buNone/>
                      </a:pPr>
                      <a:r>
                        <a:rPr b="1" lang="en" sz="1200" u="none" cap="none" strike="noStrike">
                          <a:latin typeface="Calibri"/>
                          <a:ea typeface="Calibri"/>
                          <a:cs typeface="Calibri"/>
                          <a:sym typeface="Calibri"/>
                        </a:rPr>
                        <a:t>TE-1</a:t>
                      </a:r>
                      <a:endParaRPr b="1" sz="1200" u="none" cap="none" strike="noStrike">
                        <a:latin typeface="Calibri"/>
                        <a:ea typeface="Calibri"/>
                        <a:cs typeface="Calibri"/>
                        <a:sym typeface="Calibri"/>
                      </a:endParaRPr>
                    </a:p>
                  </a:txBody>
                  <a:tcPr marT="0" marB="0" marR="68575" marL="68575" anchor="ctr">
                    <a:solidFill>
                      <a:srgbClr val="A9D18E"/>
                    </a:solidFill>
                  </a:tcPr>
                </a:tc>
                <a:tc>
                  <a:txBody>
                    <a:bodyPr/>
                    <a:lstStyle/>
                    <a:p>
                      <a:pPr indent="0" lvl="0" marL="0" marR="0" rtl="0" algn="ctr">
                        <a:lnSpc>
                          <a:spcPct val="100000"/>
                        </a:lnSpc>
                        <a:spcBef>
                          <a:spcPts val="0"/>
                        </a:spcBef>
                        <a:spcAft>
                          <a:spcPts val="0"/>
                        </a:spcAft>
                        <a:buClr>
                          <a:schemeClr val="dk1"/>
                        </a:buClr>
                        <a:buSzPts val="1200"/>
                        <a:buFont typeface="Calibri"/>
                        <a:buNone/>
                      </a:pPr>
                      <a:r>
                        <a:rPr lang="en" sz="1200" u="none" cap="none" strike="noStrike">
                          <a:latin typeface="Calibri"/>
                          <a:ea typeface="Calibri"/>
                          <a:cs typeface="Calibri"/>
                          <a:sym typeface="Calibri"/>
                        </a:rPr>
                        <a:t>CCofCO</a:t>
                      </a:r>
                      <a:endParaRPr sz="1200" u="none" cap="none" strike="noStrike">
                        <a:latin typeface="Calibri"/>
                        <a:ea typeface="Calibri"/>
                        <a:cs typeface="Calibri"/>
                        <a:sym typeface="Calibri"/>
                      </a:endParaRPr>
                    </a:p>
                  </a:txBody>
                  <a:tcPr marT="0" marB="0" marR="68575" marL="68575" anchor="ctr">
                    <a:solidFill>
                      <a:srgbClr val="A9D18E"/>
                    </a:solidFill>
                  </a:tcPr>
                </a:tc>
                <a:tc>
                  <a:txBody>
                    <a:bodyPr/>
                    <a:lstStyle/>
                    <a:p>
                      <a:pPr indent="0" lvl="0" marL="0" marR="0" rtl="0" algn="ctr">
                        <a:lnSpc>
                          <a:spcPct val="100000"/>
                        </a:lnSpc>
                        <a:spcBef>
                          <a:spcPts val="0"/>
                        </a:spcBef>
                        <a:spcAft>
                          <a:spcPts val="0"/>
                        </a:spcAft>
                        <a:buClr>
                          <a:schemeClr val="dk1"/>
                        </a:buClr>
                        <a:buSzPts val="1200"/>
                        <a:buFont typeface="Calibri"/>
                        <a:buNone/>
                      </a:pPr>
                      <a:r>
                        <a:rPr lang="en" sz="1200" u="none" cap="none" strike="noStrike">
                          <a:latin typeface="Calibri"/>
                          <a:ea typeface="Calibri"/>
                          <a:cs typeface="Calibri"/>
                          <a:sym typeface="Calibri"/>
                        </a:rPr>
                        <a:t>T+100s</a:t>
                      </a:r>
                      <a:endParaRPr sz="1100"/>
                    </a:p>
                  </a:txBody>
                  <a:tcPr marT="0" marB="0" marR="68575" marL="68575" anchor="ctr">
                    <a:solidFill>
                      <a:srgbClr val="A9D18E"/>
                    </a:solidFill>
                  </a:tcPr>
                </a:tc>
                <a:tc>
                  <a:txBody>
                    <a:bodyPr/>
                    <a:lstStyle/>
                    <a:p>
                      <a:pPr indent="0" lvl="0" marL="0" marR="0" rtl="0" algn="ctr">
                        <a:lnSpc>
                          <a:spcPct val="100000"/>
                        </a:lnSpc>
                        <a:spcBef>
                          <a:spcPts val="0"/>
                        </a:spcBef>
                        <a:spcAft>
                          <a:spcPts val="0"/>
                        </a:spcAft>
                        <a:buClr>
                          <a:schemeClr val="dk1"/>
                        </a:buClr>
                        <a:buSzPts val="1200"/>
                        <a:buFont typeface="Calibri"/>
                        <a:buNone/>
                      </a:pPr>
                      <a:r>
                        <a:rPr lang="en" sz="1200" u="none" cap="none" strike="noStrike">
                          <a:latin typeface="Calibri"/>
                          <a:ea typeface="Calibri"/>
                          <a:cs typeface="Calibri"/>
                          <a:sym typeface="Calibri"/>
                        </a:rPr>
                        <a:t>T+1min, 40s</a:t>
                      </a:r>
                      <a:endParaRPr sz="1100"/>
                    </a:p>
                  </a:txBody>
                  <a:tcPr marT="0" marB="0" marR="68575" marL="68575" anchor="ctr">
                    <a:solidFill>
                      <a:srgbClr val="A9D18E"/>
                    </a:solidFill>
                  </a:tcPr>
                </a:tc>
                <a:tc>
                  <a:txBody>
                    <a:bodyPr/>
                    <a:lstStyle/>
                    <a:p>
                      <a:pPr indent="0" lvl="0" marL="0" marR="0" rtl="0" algn="ctr">
                        <a:lnSpc>
                          <a:spcPct val="100000"/>
                        </a:lnSpc>
                        <a:spcBef>
                          <a:spcPts val="0"/>
                        </a:spcBef>
                        <a:spcAft>
                          <a:spcPts val="0"/>
                        </a:spcAft>
                        <a:buClr>
                          <a:schemeClr val="dk1"/>
                        </a:buClr>
                        <a:buSzPts val="1200"/>
                        <a:buFont typeface="Calibri"/>
                        <a:buNone/>
                      </a:pPr>
                      <a:r>
                        <a:rPr lang="en" sz="1200" u="none" cap="none" strike="noStrike">
                          <a:latin typeface="Calibri"/>
                          <a:ea typeface="Calibri"/>
                          <a:cs typeface="Calibri"/>
                          <a:sym typeface="Calibri"/>
                        </a:rPr>
                        <a:t>Flight</a:t>
                      </a:r>
                      <a:endParaRPr sz="1100"/>
                    </a:p>
                  </a:txBody>
                  <a:tcPr marT="0" marB="0" marR="68575" marL="68575" anchor="ctr">
                    <a:solidFill>
                      <a:srgbClr val="A9D18E"/>
                    </a:solidFill>
                  </a:tcPr>
                </a:tc>
                <a:tc>
                  <a:txBody>
                    <a:bodyPr/>
                    <a:lstStyle/>
                    <a:p>
                      <a:pPr indent="0" lvl="0" marL="0" marR="0" rtl="0" algn="ctr">
                        <a:lnSpc>
                          <a:spcPct val="100000"/>
                        </a:lnSpc>
                        <a:spcBef>
                          <a:spcPts val="0"/>
                        </a:spcBef>
                        <a:spcAft>
                          <a:spcPts val="0"/>
                        </a:spcAft>
                        <a:buClr>
                          <a:schemeClr val="dk1"/>
                        </a:buClr>
                        <a:buSzPts val="1200"/>
                        <a:buFont typeface="Calibri"/>
                        <a:buNone/>
                      </a:pPr>
                      <a:r>
                        <a:rPr lang="en" sz="1200" u="none" cap="none" strike="noStrike">
                          <a:latin typeface="Calibri"/>
                          <a:ea typeface="Calibri"/>
                          <a:cs typeface="Calibri"/>
                          <a:sym typeface="Calibri"/>
                        </a:rPr>
                        <a:t>Flight</a:t>
                      </a:r>
                      <a:endParaRPr sz="1100"/>
                    </a:p>
                  </a:txBody>
                  <a:tcPr marT="0" marB="0" marR="68575" marL="68575" anchor="ctr">
                    <a:solidFill>
                      <a:srgbClr val="A9D18E"/>
                    </a:solidFill>
                  </a:tcPr>
                </a:tc>
                <a:tc>
                  <a:txBody>
                    <a:bodyPr/>
                    <a:lstStyle/>
                    <a:p>
                      <a:pPr indent="0" lvl="0" marL="0" marR="0" rtl="0" algn="ctr">
                        <a:lnSpc>
                          <a:spcPct val="100000"/>
                        </a:lnSpc>
                        <a:spcBef>
                          <a:spcPts val="0"/>
                        </a:spcBef>
                        <a:spcAft>
                          <a:spcPts val="0"/>
                        </a:spcAft>
                        <a:buClr>
                          <a:schemeClr val="dk1"/>
                        </a:buClr>
                        <a:buSzPts val="1200"/>
                        <a:buFont typeface="Calibri"/>
                        <a:buNone/>
                      </a:pPr>
                      <a:r>
                        <a:rPr lang="en" sz="1200" u="none" cap="none" strike="noStrike">
                          <a:latin typeface="Calibri"/>
                          <a:ea typeface="Calibri"/>
                          <a:cs typeface="Calibri"/>
                          <a:sym typeface="Calibri"/>
                        </a:rPr>
                        <a:t>Flight</a:t>
                      </a:r>
                      <a:endParaRPr sz="1100"/>
                    </a:p>
                  </a:txBody>
                  <a:tcPr marT="0" marB="0" marR="68575" marL="68575" anchor="ctr">
                    <a:solidFill>
                      <a:srgbClr val="A9D18E"/>
                    </a:solidFill>
                  </a:tcPr>
                </a:tc>
                <a:tc>
                  <a:txBody>
                    <a:bodyPr/>
                    <a:lstStyle/>
                    <a:p>
                      <a:pPr indent="0" lvl="0" marL="0" marR="0" rtl="0" algn="ctr">
                        <a:lnSpc>
                          <a:spcPct val="100000"/>
                        </a:lnSpc>
                        <a:spcBef>
                          <a:spcPts val="0"/>
                        </a:spcBef>
                        <a:spcAft>
                          <a:spcPts val="0"/>
                        </a:spcAft>
                        <a:buClr>
                          <a:schemeClr val="dk1"/>
                        </a:buClr>
                        <a:buSzPts val="1200"/>
                        <a:buFont typeface="Calibri"/>
                        <a:buNone/>
                      </a:pPr>
                      <a:r>
                        <a:rPr lang="en" sz="1200" u="none" cap="none" strike="noStrike">
                          <a:latin typeface="Calibri"/>
                          <a:ea typeface="Calibri"/>
                          <a:cs typeface="Calibri"/>
                          <a:sym typeface="Calibri"/>
                        </a:rPr>
                        <a:t>Deployment activation signal, signal to switch to internal battery for thermal experiment</a:t>
                      </a:r>
                      <a:endParaRPr sz="1100"/>
                    </a:p>
                  </a:txBody>
                  <a:tcPr marT="0" marB="0" marR="68575" marL="68575" anchor="ctr">
                    <a:solidFill>
                      <a:srgbClr val="A9D18E"/>
                    </a:solidFill>
                  </a:tcPr>
                </a:tc>
              </a:tr>
              <a:tr h="548650">
                <a:tc>
                  <a:txBody>
                    <a:bodyPr/>
                    <a:lstStyle/>
                    <a:p>
                      <a:pPr indent="0" lvl="0" marL="0" marR="0" rtl="0" algn="r">
                        <a:spcBef>
                          <a:spcPts val="0"/>
                        </a:spcBef>
                        <a:spcAft>
                          <a:spcPts val="0"/>
                        </a:spcAft>
                        <a:buNone/>
                      </a:pPr>
                      <a:r>
                        <a:rPr b="1" lang="en" sz="1200" u="none" cap="none" strike="noStrike">
                          <a:latin typeface="Calibri"/>
                          <a:ea typeface="Calibri"/>
                          <a:cs typeface="Calibri"/>
                          <a:sym typeface="Calibri"/>
                        </a:rPr>
                        <a:t>TE-2</a:t>
                      </a:r>
                      <a:endParaRPr b="1" sz="1200" u="none" cap="none" strike="noStrike">
                        <a:latin typeface="Calibri"/>
                        <a:ea typeface="Calibri"/>
                        <a:cs typeface="Calibri"/>
                        <a:sym typeface="Calibri"/>
                      </a:endParaRPr>
                    </a:p>
                  </a:txBody>
                  <a:tcPr marT="0" marB="0" marR="68575" marL="68575" anchor="ctr">
                    <a:solidFill>
                      <a:srgbClr val="FFE080"/>
                    </a:solidFill>
                  </a:tcPr>
                </a:tc>
                <a:tc>
                  <a:txBody>
                    <a:bodyPr/>
                    <a:lstStyle/>
                    <a:p>
                      <a:pPr indent="0" lvl="0" marL="0" marR="0" rtl="0" algn="ctr">
                        <a:spcBef>
                          <a:spcPts val="0"/>
                        </a:spcBef>
                        <a:spcAft>
                          <a:spcPts val="0"/>
                        </a:spcAft>
                        <a:buNone/>
                      </a:pPr>
                      <a:r>
                        <a:rPr lang="en" sz="1200" u="none" cap="none" strike="noStrike">
                          <a:latin typeface="Calibri"/>
                          <a:ea typeface="Calibri"/>
                          <a:cs typeface="Calibri"/>
                          <a:sym typeface="Calibri"/>
                        </a:rPr>
                        <a:t>WV</a:t>
                      </a:r>
                      <a:endParaRPr sz="1100"/>
                    </a:p>
                  </a:txBody>
                  <a:tcPr marT="0" marB="0" marR="68575" marL="68575" anchor="ctr">
                    <a:solidFill>
                      <a:srgbClr val="FFE080"/>
                    </a:solidFill>
                  </a:tcPr>
                </a:tc>
                <a:tc>
                  <a:txBody>
                    <a:bodyPr/>
                    <a:lstStyle/>
                    <a:p>
                      <a:pPr indent="0" lvl="0" marL="0" marR="0" rtl="0" algn="ctr">
                        <a:spcBef>
                          <a:spcPts val="0"/>
                        </a:spcBef>
                        <a:spcAft>
                          <a:spcPts val="0"/>
                        </a:spcAft>
                        <a:buNone/>
                      </a:pPr>
                      <a:r>
                        <a:rPr lang="en" sz="1200" u="none" cap="none" strike="noStrike">
                          <a:latin typeface="Calibri"/>
                          <a:ea typeface="Calibri"/>
                          <a:cs typeface="Calibri"/>
                          <a:sym typeface="Calibri"/>
                        </a:rPr>
                        <a:t>T+196.1s</a:t>
                      </a:r>
                      <a:endParaRPr sz="1100"/>
                    </a:p>
                  </a:txBody>
                  <a:tcPr marT="0" marB="0" marR="68575" marL="68575" anchor="ctr">
                    <a:solidFill>
                      <a:srgbClr val="FFE080"/>
                    </a:solidFill>
                  </a:tcPr>
                </a:tc>
                <a:tc>
                  <a:txBody>
                    <a:bodyPr/>
                    <a:lstStyle/>
                    <a:p>
                      <a:pPr indent="0" lvl="0" marL="0" marR="0" rtl="0" algn="ctr">
                        <a:spcBef>
                          <a:spcPts val="0"/>
                        </a:spcBef>
                        <a:spcAft>
                          <a:spcPts val="0"/>
                        </a:spcAft>
                        <a:buNone/>
                      </a:pPr>
                      <a:r>
                        <a:rPr lang="en" sz="1200" u="none" cap="none" strike="noStrike">
                          <a:latin typeface="Calibri"/>
                          <a:ea typeface="Calibri"/>
                          <a:cs typeface="Calibri"/>
                          <a:sym typeface="Calibri"/>
                        </a:rPr>
                        <a:t>T+3min,</a:t>
                      </a:r>
                      <a:endParaRPr sz="1100"/>
                    </a:p>
                    <a:p>
                      <a:pPr indent="0" lvl="0" marL="0" marR="0" rtl="0" algn="ctr">
                        <a:spcBef>
                          <a:spcPts val="0"/>
                        </a:spcBef>
                        <a:spcAft>
                          <a:spcPts val="0"/>
                        </a:spcAft>
                        <a:buNone/>
                      </a:pPr>
                      <a:r>
                        <a:rPr lang="en" sz="1200" u="none" cap="none" strike="noStrike">
                          <a:latin typeface="Calibri"/>
                          <a:ea typeface="Calibri"/>
                          <a:cs typeface="Calibri"/>
                          <a:sym typeface="Calibri"/>
                        </a:rPr>
                        <a:t>20s</a:t>
                      </a:r>
                      <a:endParaRPr sz="1100"/>
                    </a:p>
                  </a:txBody>
                  <a:tcPr marT="0" marB="0" marR="68575" marL="68575" anchor="ctr">
                    <a:solidFill>
                      <a:srgbClr val="FFE080"/>
                    </a:solidFill>
                  </a:tcPr>
                </a:tc>
                <a:tc>
                  <a:txBody>
                    <a:bodyPr/>
                    <a:lstStyle/>
                    <a:p>
                      <a:pPr indent="0" lvl="0" marL="0" marR="0" rtl="0" algn="ctr">
                        <a:spcBef>
                          <a:spcPts val="0"/>
                        </a:spcBef>
                        <a:spcAft>
                          <a:spcPts val="0"/>
                        </a:spcAft>
                        <a:buNone/>
                      </a:pPr>
                      <a:r>
                        <a:rPr lang="en" sz="1200" u="none" cap="none" strike="noStrike">
                          <a:latin typeface="Calibri"/>
                          <a:ea typeface="Calibri"/>
                          <a:cs typeface="Calibri"/>
                          <a:sym typeface="Calibri"/>
                        </a:rPr>
                        <a:t>118.9s</a:t>
                      </a:r>
                      <a:endParaRPr sz="1100"/>
                    </a:p>
                  </a:txBody>
                  <a:tcPr marT="0" marB="0" marR="68575" marL="68575" anchor="ctr">
                    <a:solidFill>
                      <a:srgbClr val="FFE080"/>
                    </a:solidFill>
                  </a:tcPr>
                </a:tc>
                <a:tc>
                  <a:txBody>
                    <a:bodyPr/>
                    <a:lstStyle/>
                    <a:p>
                      <a:pPr indent="0" lvl="0" marL="0" marR="0" rtl="0" algn="ctr">
                        <a:spcBef>
                          <a:spcPts val="0"/>
                        </a:spcBef>
                        <a:spcAft>
                          <a:spcPts val="0"/>
                        </a:spcAft>
                        <a:buNone/>
                      </a:pPr>
                      <a:r>
                        <a:rPr lang="en" sz="1200" u="none" cap="none" strike="noStrike">
                          <a:latin typeface="Calibri"/>
                          <a:ea typeface="Calibri"/>
                          <a:cs typeface="Calibri"/>
                          <a:sym typeface="Calibri"/>
                        </a:rPr>
                        <a:t>T+315</a:t>
                      </a:r>
                      <a:endParaRPr sz="1100"/>
                    </a:p>
                  </a:txBody>
                  <a:tcPr marT="0" marB="0" marR="68575" marL="68575" anchor="ctr">
                    <a:solidFill>
                      <a:srgbClr val="FFE080"/>
                    </a:solidFill>
                  </a:tcPr>
                </a:tc>
                <a:tc>
                  <a:txBody>
                    <a:bodyPr/>
                    <a:lstStyle/>
                    <a:p>
                      <a:pPr indent="0" lvl="0" marL="0" marR="0" rtl="0" algn="ctr">
                        <a:spcBef>
                          <a:spcPts val="0"/>
                        </a:spcBef>
                        <a:spcAft>
                          <a:spcPts val="0"/>
                        </a:spcAft>
                        <a:buNone/>
                      </a:pPr>
                      <a:r>
                        <a:rPr lang="en" sz="1200" u="none" cap="none" strike="noStrike">
                          <a:latin typeface="Calibri"/>
                          <a:ea typeface="Calibri"/>
                          <a:cs typeface="Calibri"/>
                          <a:sym typeface="Calibri"/>
                        </a:rPr>
                        <a:t>T+5min,</a:t>
                      </a:r>
                      <a:endParaRPr sz="1100"/>
                    </a:p>
                    <a:p>
                      <a:pPr indent="0" lvl="0" marL="0" marR="0" rtl="0" algn="ctr">
                        <a:spcBef>
                          <a:spcPts val="0"/>
                        </a:spcBef>
                        <a:spcAft>
                          <a:spcPts val="0"/>
                        </a:spcAft>
                        <a:buNone/>
                      </a:pPr>
                      <a:r>
                        <a:rPr lang="en" sz="1200" u="none" cap="none" strike="noStrike">
                          <a:latin typeface="Calibri"/>
                          <a:ea typeface="Calibri"/>
                          <a:cs typeface="Calibri"/>
                          <a:sym typeface="Calibri"/>
                        </a:rPr>
                        <a:t>15s</a:t>
                      </a:r>
                      <a:endParaRPr sz="1100"/>
                    </a:p>
                  </a:txBody>
                  <a:tcPr marT="0" marB="0" marR="68575" marL="68575" anchor="ctr">
                    <a:solidFill>
                      <a:srgbClr val="FFE080"/>
                    </a:solidFill>
                  </a:tcPr>
                </a:tc>
                <a:tc>
                  <a:txBody>
                    <a:bodyPr/>
                    <a:lstStyle/>
                    <a:p>
                      <a:pPr indent="0" lvl="0" marL="0" marR="0" rtl="0" algn="ctr">
                        <a:spcBef>
                          <a:spcPts val="0"/>
                        </a:spcBef>
                        <a:spcAft>
                          <a:spcPts val="0"/>
                        </a:spcAft>
                        <a:buNone/>
                      </a:pPr>
                      <a:r>
                        <a:rPr b="0" i="0" lang="en" sz="1200" u="none" cap="none" strike="noStrike">
                          <a:solidFill>
                            <a:schemeClr val="dk1"/>
                          </a:solidFill>
                          <a:latin typeface="Calibri"/>
                          <a:ea typeface="Calibri"/>
                          <a:cs typeface="Calibri"/>
                          <a:sym typeface="Calibri"/>
                        </a:rPr>
                        <a:t>Launch Suborbital Reentry Payload at apogee, WVU antenna deploy</a:t>
                      </a:r>
                      <a:endParaRPr b="0" sz="1200" u="none" cap="none" strike="noStrike">
                        <a:latin typeface="Calibri"/>
                        <a:ea typeface="Calibri"/>
                        <a:cs typeface="Calibri"/>
                        <a:sym typeface="Calibri"/>
                      </a:endParaRPr>
                    </a:p>
                  </a:txBody>
                  <a:tcPr marT="0" marB="0" marR="68575" marL="68575" anchor="ctr">
                    <a:solidFill>
                      <a:srgbClr val="FFE080"/>
                    </a:solidFill>
                  </a:tcPr>
                </a:tc>
              </a:tr>
              <a:tr h="537900">
                <a:tc>
                  <a:txBody>
                    <a:bodyPr/>
                    <a:lstStyle/>
                    <a:p>
                      <a:pPr indent="0" lvl="0" marL="0" marR="0" rtl="0" algn="r">
                        <a:spcBef>
                          <a:spcPts val="0"/>
                        </a:spcBef>
                        <a:spcAft>
                          <a:spcPts val="0"/>
                        </a:spcAft>
                        <a:buNone/>
                      </a:pPr>
                      <a:r>
                        <a:rPr b="1" lang="en" sz="1200" u="none" cap="none" strike="noStrike">
                          <a:latin typeface="Calibri"/>
                          <a:ea typeface="Calibri"/>
                          <a:cs typeface="Calibri"/>
                          <a:sym typeface="Calibri"/>
                        </a:rPr>
                        <a:t>TE-3</a:t>
                      </a:r>
                      <a:endParaRPr b="1" sz="1200" u="none" cap="none" strike="noStrike">
                        <a:latin typeface="Calibri"/>
                        <a:ea typeface="Calibri"/>
                        <a:cs typeface="Calibri"/>
                        <a:sym typeface="Calibri"/>
                      </a:endParaRPr>
                    </a:p>
                  </a:txBody>
                  <a:tcPr marT="0" marB="0" marR="68575" marL="68575" anchor="ctr">
                    <a:solidFill>
                      <a:srgbClr val="FFE080"/>
                    </a:solidFill>
                  </a:tcPr>
                </a:tc>
                <a:tc>
                  <a:txBody>
                    <a:bodyPr/>
                    <a:lstStyle/>
                    <a:p>
                      <a:pPr indent="0" lvl="0" marL="0" marR="0" rtl="0" algn="ctr">
                        <a:spcBef>
                          <a:spcPts val="0"/>
                        </a:spcBef>
                        <a:spcAft>
                          <a:spcPts val="0"/>
                        </a:spcAft>
                        <a:buNone/>
                      </a:pPr>
                      <a:r>
                        <a:rPr lang="en" sz="1200" u="none" cap="none" strike="noStrike">
                          <a:latin typeface="Calibri"/>
                          <a:ea typeface="Calibri"/>
                          <a:cs typeface="Calibri"/>
                          <a:sym typeface="Calibri"/>
                        </a:rPr>
                        <a:t>WV</a:t>
                      </a:r>
                      <a:endParaRPr sz="1100"/>
                    </a:p>
                  </a:txBody>
                  <a:tcPr marT="0" marB="0" marR="68575" marL="68575" anchor="ctr">
                    <a:solidFill>
                      <a:srgbClr val="FFE080"/>
                    </a:solidFill>
                  </a:tcPr>
                </a:tc>
                <a:tc>
                  <a:txBody>
                    <a:bodyPr/>
                    <a:lstStyle/>
                    <a:p>
                      <a:pPr indent="0" lvl="0" marL="0" marR="0" rtl="0" algn="ctr">
                        <a:spcBef>
                          <a:spcPts val="0"/>
                        </a:spcBef>
                        <a:spcAft>
                          <a:spcPts val="0"/>
                        </a:spcAft>
                        <a:buNone/>
                      </a:pPr>
                      <a:r>
                        <a:rPr lang="en" sz="1200" u="none" cap="none" strike="noStrike">
                          <a:latin typeface="Calibri"/>
                          <a:ea typeface="Calibri"/>
                          <a:cs typeface="Calibri"/>
                          <a:sym typeface="Calibri"/>
                        </a:rPr>
                        <a:t>TBD</a:t>
                      </a:r>
                      <a:endParaRPr sz="1100"/>
                    </a:p>
                  </a:txBody>
                  <a:tcPr marT="0" marB="0" marR="68575" marL="68575" anchor="ctr">
                    <a:solidFill>
                      <a:srgbClr val="FFE080"/>
                    </a:solidFill>
                  </a:tcPr>
                </a:tc>
                <a:tc>
                  <a:txBody>
                    <a:bodyPr/>
                    <a:lstStyle/>
                    <a:p>
                      <a:pPr indent="0" lvl="0" marL="0" marR="0" rtl="0" algn="ctr">
                        <a:spcBef>
                          <a:spcPts val="0"/>
                        </a:spcBef>
                        <a:spcAft>
                          <a:spcPts val="0"/>
                        </a:spcAft>
                        <a:buNone/>
                      </a:pPr>
                      <a:r>
                        <a:rPr lang="en" sz="1200" u="none" cap="none" strike="noStrike">
                          <a:latin typeface="Calibri"/>
                          <a:ea typeface="Calibri"/>
                          <a:cs typeface="Calibri"/>
                          <a:sym typeface="Calibri"/>
                        </a:rPr>
                        <a:t>TBD</a:t>
                      </a:r>
                      <a:endParaRPr sz="1100"/>
                    </a:p>
                  </a:txBody>
                  <a:tcPr marT="0" marB="0" marR="68575" marL="68575" anchor="ctr">
                    <a:solidFill>
                      <a:srgbClr val="FFE080"/>
                    </a:solidFill>
                  </a:tcPr>
                </a:tc>
                <a:tc>
                  <a:txBody>
                    <a:bodyPr/>
                    <a:lstStyle/>
                    <a:p>
                      <a:pPr indent="0" lvl="0" marL="0" marR="0" rtl="0" algn="ctr">
                        <a:spcBef>
                          <a:spcPts val="0"/>
                        </a:spcBef>
                        <a:spcAft>
                          <a:spcPts val="0"/>
                        </a:spcAft>
                        <a:buNone/>
                      </a:pPr>
                      <a:r>
                        <a:rPr lang="en" sz="1200" u="none" cap="none" strike="noStrike">
                          <a:latin typeface="Calibri"/>
                          <a:ea typeface="Calibri"/>
                          <a:cs typeface="Calibri"/>
                          <a:sym typeface="Calibri"/>
                        </a:rPr>
                        <a:t>TBD</a:t>
                      </a:r>
                      <a:endParaRPr sz="1100"/>
                    </a:p>
                  </a:txBody>
                  <a:tcPr marT="0" marB="0" marR="68575" marL="68575" anchor="ctr">
                    <a:solidFill>
                      <a:srgbClr val="FFE080"/>
                    </a:solidFill>
                  </a:tcPr>
                </a:tc>
                <a:tc>
                  <a:txBody>
                    <a:bodyPr/>
                    <a:lstStyle/>
                    <a:p>
                      <a:pPr indent="0" lvl="0" marL="0" marR="0" rtl="0" algn="ctr">
                        <a:spcBef>
                          <a:spcPts val="0"/>
                        </a:spcBef>
                        <a:spcAft>
                          <a:spcPts val="0"/>
                        </a:spcAft>
                        <a:buNone/>
                      </a:pPr>
                      <a:r>
                        <a:rPr lang="en" sz="1200" u="none" cap="none" strike="noStrike">
                          <a:latin typeface="Calibri"/>
                          <a:ea typeface="Calibri"/>
                          <a:cs typeface="Calibri"/>
                          <a:sym typeface="Calibri"/>
                        </a:rPr>
                        <a:t>TBD</a:t>
                      </a:r>
                      <a:endParaRPr sz="1100"/>
                    </a:p>
                  </a:txBody>
                  <a:tcPr marT="0" marB="0" marR="68575" marL="68575" anchor="ctr">
                    <a:solidFill>
                      <a:srgbClr val="FFE080"/>
                    </a:solidFill>
                  </a:tcPr>
                </a:tc>
                <a:tc>
                  <a:txBody>
                    <a:bodyPr/>
                    <a:lstStyle/>
                    <a:p>
                      <a:pPr indent="0" lvl="0" marL="0" marR="0" rtl="0" algn="ctr">
                        <a:spcBef>
                          <a:spcPts val="0"/>
                        </a:spcBef>
                        <a:spcAft>
                          <a:spcPts val="0"/>
                        </a:spcAft>
                        <a:buNone/>
                      </a:pPr>
                      <a:r>
                        <a:rPr lang="en" sz="1200" u="none" cap="none" strike="noStrike">
                          <a:latin typeface="Calibri"/>
                          <a:ea typeface="Calibri"/>
                          <a:cs typeface="Calibri"/>
                          <a:sym typeface="Calibri"/>
                        </a:rPr>
                        <a:t>TBD</a:t>
                      </a:r>
                      <a:endParaRPr sz="1100"/>
                    </a:p>
                  </a:txBody>
                  <a:tcPr marT="0" marB="0" marR="68575" marL="68575" anchor="ctr">
                    <a:solidFill>
                      <a:srgbClr val="FFE080"/>
                    </a:solidFill>
                  </a:tcPr>
                </a:tc>
                <a:tc>
                  <a:txBody>
                    <a:bodyPr/>
                    <a:lstStyle/>
                    <a:p>
                      <a:pPr indent="0" lvl="0" marL="0" marR="0" rtl="0" algn="ctr">
                        <a:spcBef>
                          <a:spcPts val="0"/>
                        </a:spcBef>
                        <a:spcAft>
                          <a:spcPts val="0"/>
                        </a:spcAft>
                        <a:buNone/>
                      </a:pPr>
                      <a:r>
                        <a:rPr lang="en" sz="1200" u="none" cap="none" strike="noStrike">
                          <a:latin typeface="Calibri"/>
                          <a:ea typeface="Calibri"/>
                          <a:cs typeface="Calibri"/>
                          <a:sym typeface="Calibri"/>
                        </a:rPr>
                        <a:t>TBD</a:t>
                      </a:r>
                      <a:endParaRPr sz="1100"/>
                    </a:p>
                  </a:txBody>
                  <a:tcPr marT="0" marB="0" marR="68575" marL="68575" anchor="ctr">
                    <a:solidFill>
                      <a:srgbClr val="FFE080"/>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68" name="Shape 368"/>
        <p:cNvGrpSpPr/>
        <p:nvPr/>
      </p:nvGrpSpPr>
      <p:grpSpPr>
        <a:xfrm>
          <a:off x="0" y="0"/>
          <a:ext cx="0" cy="0"/>
          <a:chOff x="0" y="0"/>
          <a:chExt cx="0" cy="0"/>
        </a:xfrm>
      </p:grpSpPr>
      <p:sp>
        <p:nvSpPr>
          <p:cNvPr id="369" name="Google Shape;369;p51"/>
          <p:cNvSpPr txBox="1"/>
          <p:nvPr>
            <p:ph type="title"/>
          </p:nvPr>
        </p:nvSpPr>
        <p:spPr>
          <a:xfrm>
            <a:off x="0" y="57150"/>
            <a:ext cx="8229600" cy="857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Arial"/>
                <a:ea typeface="Arial"/>
                <a:cs typeface="Arial"/>
                <a:sym typeface="Arial"/>
              </a:rPr>
              <a:t>Pin Assignments: Power</a:t>
            </a:r>
            <a:endParaRPr>
              <a:latin typeface="Arial"/>
              <a:ea typeface="Arial"/>
              <a:cs typeface="Arial"/>
              <a:sym typeface="Arial"/>
            </a:endParaRPr>
          </a:p>
        </p:txBody>
      </p:sp>
      <p:sp>
        <p:nvSpPr>
          <p:cNvPr id="370" name="Google Shape;370;p51"/>
          <p:cNvSpPr txBox="1"/>
          <p:nvPr>
            <p:ph idx="12" type="sldNum"/>
          </p:nvPr>
        </p:nvSpPr>
        <p:spPr>
          <a:xfrm>
            <a:off x="6553200" y="4658363"/>
            <a:ext cx="2133600" cy="357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fld id="{00000000-1234-1234-1234-123412341234}" type="slidenum">
              <a:rPr b="0" i="0" lang="en" sz="1400" u="none" cap="none" strike="noStrike">
                <a:solidFill>
                  <a:schemeClr val="dk1"/>
                </a:solidFill>
                <a:latin typeface="Century"/>
                <a:ea typeface="Century"/>
                <a:cs typeface="Century"/>
                <a:sym typeface="Century"/>
              </a:rPr>
              <a:t>‹#›</a:t>
            </a:fld>
            <a:endParaRPr b="0" i="0" sz="1400" u="none" cap="none" strike="noStrike">
              <a:solidFill>
                <a:schemeClr val="dk1"/>
              </a:solidFill>
              <a:latin typeface="Century"/>
              <a:ea typeface="Century"/>
              <a:cs typeface="Century"/>
              <a:sym typeface="Century"/>
            </a:endParaRPr>
          </a:p>
        </p:txBody>
      </p:sp>
      <p:graphicFrame>
        <p:nvGraphicFramePr>
          <p:cNvPr id="371" name="Google Shape;371;p51"/>
          <p:cNvGraphicFramePr/>
          <p:nvPr/>
        </p:nvGraphicFramePr>
        <p:xfrm>
          <a:off x="2232788" y="799250"/>
          <a:ext cx="3000000" cy="3000000"/>
        </p:xfrm>
        <a:graphic>
          <a:graphicData uri="http://schemas.openxmlformats.org/drawingml/2006/table">
            <a:tbl>
              <a:tblPr>
                <a:noFill/>
                <a:tableStyleId>{A7CFE35A-F1E4-4C68-B022-FA9AA0726F9A}</a:tableStyleId>
              </a:tblPr>
              <a:tblGrid>
                <a:gridCol w="1717875"/>
                <a:gridCol w="2046150"/>
              </a:tblGrid>
              <a:tr h="214325">
                <a:tc gridSpan="2">
                  <a:txBody>
                    <a:bodyPr/>
                    <a:lstStyle/>
                    <a:p>
                      <a:pPr indent="0" lvl="0" marL="0" marR="0" rtl="0" algn="ctr">
                        <a:lnSpc>
                          <a:spcPct val="100000"/>
                        </a:lnSpc>
                        <a:spcBef>
                          <a:spcPts val="0"/>
                        </a:spcBef>
                        <a:spcAft>
                          <a:spcPts val="0"/>
                        </a:spcAft>
                        <a:buClr>
                          <a:srgbClr val="000000"/>
                        </a:buClr>
                        <a:buSzPts val="1300"/>
                        <a:buFont typeface="Calibri"/>
                        <a:buNone/>
                      </a:pPr>
                      <a:r>
                        <a:rPr b="1" i="0" lang="en" sz="1300" u="none" cap="none" strike="noStrike">
                          <a:solidFill>
                            <a:srgbClr val="000000"/>
                          </a:solidFill>
                          <a:latin typeface="Calibri"/>
                          <a:ea typeface="Calibri"/>
                          <a:cs typeface="Calibri"/>
                          <a:sym typeface="Calibri"/>
                        </a:rPr>
                        <a:t>Power Connector--Customer Side</a:t>
                      </a:r>
                      <a:endParaRPr sz="1100"/>
                    </a:p>
                  </a:txBody>
                  <a:tcPr marT="10175" marB="0" marR="13575" marL="13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6A6A6"/>
                    </a:solidFill>
                  </a:tcPr>
                </a:tc>
                <a:tc hMerge="1"/>
              </a:tr>
              <a:tr h="214325">
                <a:tc>
                  <a:txBody>
                    <a:bodyPr/>
                    <a:lstStyle/>
                    <a:p>
                      <a:pPr indent="0" lvl="0" marL="0" marR="0" rtl="0" algn="ctr">
                        <a:lnSpc>
                          <a:spcPct val="100000"/>
                        </a:lnSpc>
                        <a:spcBef>
                          <a:spcPts val="0"/>
                        </a:spcBef>
                        <a:spcAft>
                          <a:spcPts val="0"/>
                        </a:spcAft>
                        <a:buClr>
                          <a:srgbClr val="000000"/>
                        </a:buClr>
                        <a:buSzPts val="1300"/>
                        <a:buFont typeface="Calibri"/>
                        <a:buNone/>
                      </a:pPr>
                      <a:r>
                        <a:rPr b="1" i="0" lang="en" sz="1300" u="none" cap="none" strike="noStrike">
                          <a:solidFill>
                            <a:srgbClr val="000000"/>
                          </a:solidFill>
                          <a:latin typeface="Calibri"/>
                          <a:ea typeface="Calibri"/>
                          <a:cs typeface="Calibri"/>
                          <a:sym typeface="Calibri"/>
                        </a:rPr>
                        <a:t>Pin</a:t>
                      </a:r>
                      <a:endParaRPr sz="1100"/>
                    </a:p>
                  </a:txBody>
                  <a:tcPr marT="10175" marB="0" marR="13575" marL="13575"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Calibri"/>
                        <a:buNone/>
                      </a:pPr>
                      <a:r>
                        <a:rPr b="1" i="0" lang="en" sz="1300" u="none" cap="none" strike="noStrike">
                          <a:solidFill>
                            <a:srgbClr val="000000"/>
                          </a:solidFill>
                          <a:latin typeface="Calibri"/>
                          <a:ea typeface="Calibri"/>
                          <a:cs typeface="Calibri"/>
                          <a:sym typeface="Calibri"/>
                        </a:rPr>
                        <a:t>Function</a:t>
                      </a:r>
                      <a:endParaRPr sz="1100"/>
                    </a:p>
                  </a:txBody>
                  <a:tcPr marT="10175" marB="0" marR="13575" marL="1357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3600">
                <a:tc>
                  <a:txBody>
                    <a:bodyPr/>
                    <a:lstStyle/>
                    <a:p>
                      <a:pPr indent="0" lvl="0" marL="0" marR="0" rtl="0" algn="ctr">
                        <a:lnSpc>
                          <a:spcPct val="100000"/>
                        </a:lnSpc>
                        <a:spcBef>
                          <a:spcPts val="0"/>
                        </a:spcBef>
                        <a:spcAft>
                          <a:spcPts val="0"/>
                        </a:spcAft>
                        <a:buClr>
                          <a:srgbClr val="000000"/>
                        </a:buClr>
                        <a:buSzPts val="1200"/>
                        <a:buFont typeface="Calibri"/>
                        <a:buNone/>
                      </a:pPr>
                      <a:r>
                        <a:rPr b="0" i="0" lang="en" sz="1200" u="none" cap="none" strike="noStrike">
                          <a:solidFill>
                            <a:srgbClr val="000000"/>
                          </a:solidFill>
                          <a:latin typeface="Calibri"/>
                          <a:ea typeface="Calibri"/>
                          <a:cs typeface="Calibri"/>
                          <a:sym typeface="Calibri"/>
                        </a:rPr>
                        <a:t>1</a:t>
                      </a:r>
                      <a:endParaRPr sz="1100"/>
                    </a:p>
                  </a:txBody>
                  <a:tcPr marT="10175" marB="0" marR="13575" marL="13575"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Calibri"/>
                        <a:buNone/>
                      </a:pPr>
                      <a:r>
                        <a:rPr b="0" i="0" lang="en" sz="1200" u="none" cap="none" strike="noStrike">
                          <a:solidFill>
                            <a:srgbClr val="000000"/>
                          </a:solidFill>
                          <a:latin typeface="Calibri"/>
                          <a:ea typeface="Calibri"/>
                          <a:cs typeface="Calibri"/>
                          <a:sym typeface="Calibri"/>
                        </a:rPr>
                        <a:t> GSE 1</a:t>
                      </a:r>
                      <a:endParaRPr sz="1100"/>
                    </a:p>
                  </a:txBody>
                  <a:tcPr marT="10175" marB="0" marR="13575" marL="1357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3600">
                <a:tc>
                  <a:txBody>
                    <a:bodyPr/>
                    <a:lstStyle/>
                    <a:p>
                      <a:pPr indent="0" lvl="0" marL="0" marR="0" rtl="0" algn="ctr">
                        <a:lnSpc>
                          <a:spcPct val="100000"/>
                        </a:lnSpc>
                        <a:spcBef>
                          <a:spcPts val="0"/>
                        </a:spcBef>
                        <a:spcAft>
                          <a:spcPts val="0"/>
                        </a:spcAft>
                        <a:buClr>
                          <a:srgbClr val="000000"/>
                        </a:buClr>
                        <a:buSzPts val="1200"/>
                        <a:buFont typeface="Calibri"/>
                        <a:buNone/>
                      </a:pPr>
                      <a:r>
                        <a:rPr b="0" i="0" lang="en" sz="1200" u="none" cap="none" strike="noStrike">
                          <a:solidFill>
                            <a:srgbClr val="000000"/>
                          </a:solidFill>
                          <a:latin typeface="Calibri"/>
                          <a:ea typeface="Calibri"/>
                          <a:cs typeface="Calibri"/>
                          <a:sym typeface="Calibri"/>
                        </a:rPr>
                        <a:t>2</a:t>
                      </a:r>
                      <a:endParaRPr sz="1100"/>
                    </a:p>
                  </a:txBody>
                  <a:tcPr marT="10175" marB="0" marR="13575" marL="13575"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Calibri"/>
                        <a:buNone/>
                      </a:pPr>
                      <a:r>
                        <a:rPr b="0" i="0" lang="en" sz="1200" u="none" cap="none" strike="noStrike">
                          <a:solidFill>
                            <a:srgbClr val="000000"/>
                          </a:solidFill>
                          <a:latin typeface="Calibri"/>
                          <a:ea typeface="Calibri"/>
                          <a:cs typeface="Calibri"/>
                          <a:sym typeface="Calibri"/>
                        </a:rPr>
                        <a:t> T</a:t>
                      </a:r>
                      <a:r>
                        <a:rPr lang="en" sz="1200">
                          <a:latin typeface="Calibri"/>
                          <a:ea typeface="Calibri"/>
                          <a:cs typeface="Calibri"/>
                          <a:sym typeface="Calibri"/>
                        </a:rPr>
                        <a:t>imer Event Redundant (TE-RA)</a:t>
                      </a:r>
                      <a:endParaRPr sz="1100"/>
                    </a:p>
                  </a:txBody>
                  <a:tcPr marT="10175" marB="0" marR="13575" marL="1357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5225">
                <a:tc>
                  <a:txBody>
                    <a:bodyPr/>
                    <a:lstStyle/>
                    <a:p>
                      <a:pPr indent="0" lvl="0" marL="0" marR="0" rtl="0" algn="ctr">
                        <a:lnSpc>
                          <a:spcPct val="100000"/>
                        </a:lnSpc>
                        <a:spcBef>
                          <a:spcPts val="0"/>
                        </a:spcBef>
                        <a:spcAft>
                          <a:spcPts val="0"/>
                        </a:spcAft>
                        <a:buClr>
                          <a:srgbClr val="000000"/>
                        </a:buClr>
                        <a:buSzPts val="1200"/>
                        <a:buFont typeface="Calibri"/>
                        <a:buNone/>
                      </a:pPr>
                      <a:r>
                        <a:rPr b="0" i="0" lang="en" sz="1200" u="none" cap="none" strike="noStrike">
                          <a:solidFill>
                            <a:srgbClr val="000000"/>
                          </a:solidFill>
                          <a:latin typeface="Calibri"/>
                          <a:ea typeface="Calibri"/>
                          <a:cs typeface="Calibri"/>
                          <a:sym typeface="Calibri"/>
                        </a:rPr>
                        <a:t>3</a:t>
                      </a:r>
                      <a:endParaRPr sz="1100"/>
                    </a:p>
                  </a:txBody>
                  <a:tcPr marT="10175" marB="0" marR="13575" marL="13575"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Calibri"/>
                        <a:buNone/>
                      </a:pPr>
                      <a:r>
                        <a:rPr b="0" i="0" lang="en" sz="1200" u="none" cap="none" strike="noStrike">
                          <a:solidFill>
                            <a:srgbClr val="000000"/>
                          </a:solidFill>
                          <a:latin typeface="Calibri"/>
                          <a:ea typeface="Calibri"/>
                          <a:cs typeface="Calibri"/>
                          <a:sym typeface="Calibri"/>
                        </a:rPr>
                        <a:t> </a:t>
                      </a:r>
                      <a:r>
                        <a:rPr lang="en" sz="1200">
                          <a:solidFill>
                            <a:schemeClr val="dk1"/>
                          </a:solidFill>
                          <a:latin typeface="Calibri"/>
                          <a:ea typeface="Calibri"/>
                          <a:cs typeface="Calibri"/>
                          <a:sym typeface="Calibri"/>
                        </a:rPr>
                        <a:t>Timer Event Redundant (TE-RB)</a:t>
                      </a:r>
                      <a:endParaRPr sz="1200">
                        <a:latin typeface="Calibri"/>
                        <a:ea typeface="Calibri"/>
                        <a:cs typeface="Calibri"/>
                        <a:sym typeface="Calibri"/>
                      </a:endParaRPr>
                    </a:p>
                  </a:txBody>
                  <a:tcPr marT="10175" marB="0" marR="13575" marL="1357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3600">
                <a:tc>
                  <a:txBody>
                    <a:bodyPr/>
                    <a:lstStyle/>
                    <a:p>
                      <a:pPr indent="0" lvl="0" marL="0" marR="0" rtl="0" algn="ctr">
                        <a:lnSpc>
                          <a:spcPct val="100000"/>
                        </a:lnSpc>
                        <a:spcBef>
                          <a:spcPts val="0"/>
                        </a:spcBef>
                        <a:spcAft>
                          <a:spcPts val="0"/>
                        </a:spcAft>
                        <a:buClr>
                          <a:srgbClr val="000000"/>
                        </a:buClr>
                        <a:buSzPts val="1200"/>
                        <a:buFont typeface="Calibri"/>
                        <a:buNone/>
                      </a:pPr>
                      <a:r>
                        <a:rPr b="0" i="0" lang="en" sz="1200" u="none" cap="none" strike="noStrike">
                          <a:solidFill>
                            <a:srgbClr val="000000"/>
                          </a:solidFill>
                          <a:latin typeface="Calibri"/>
                          <a:ea typeface="Calibri"/>
                          <a:cs typeface="Calibri"/>
                          <a:sym typeface="Calibri"/>
                        </a:rPr>
                        <a:t>4</a:t>
                      </a:r>
                      <a:endParaRPr sz="1100"/>
                    </a:p>
                  </a:txBody>
                  <a:tcPr marT="10175" marB="0" marR="13575" marL="13575"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Calibri"/>
                        <a:buNone/>
                      </a:pPr>
                      <a:r>
                        <a:rPr b="0" i="0" lang="en" sz="1200" u="none" cap="none" strike="noStrike">
                          <a:solidFill>
                            <a:srgbClr val="000000"/>
                          </a:solidFill>
                          <a:latin typeface="Calibri"/>
                          <a:ea typeface="Calibri"/>
                          <a:cs typeface="Calibri"/>
                          <a:sym typeface="Calibri"/>
                        </a:rPr>
                        <a:t> Timer Event 1(TE-1)</a:t>
                      </a:r>
                      <a:endParaRPr sz="1100"/>
                    </a:p>
                  </a:txBody>
                  <a:tcPr marT="10175" marB="0" marR="13575" marL="1357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3600">
                <a:tc>
                  <a:txBody>
                    <a:bodyPr/>
                    <a:lstStyle/>
                    <a:p>
                      <a:pPr indent="0" lvl="0" marL="0" marR="0" rtl="0" algn="ctr">
                        <a:lnSpc>
                          <a:spcPct val="100000"/>
                        </a:lnSpc>
                        <a:spcBef>
                          <a:spcPts val="0"/>
                        </a:spcBef>
                        <a:spcAft>
                          <a:spcPts val="0"/>
                        </a:spcAft>
                        <a:buClr>
                          <a:srgbClr val="000000"/>
                        </a:buClr>
                        <a:buSzPts val="1200"/>
                        <a:buFont typeface="Calibri"/>
                        <a:buNone/>
                      </a:pPr>
                      <a:r>
                        <a:rPr b="0" i="0" lang="en" sz="1200" u="none" cap="none" strike="noStrike">
                          <a:solidFill>
                            <a:srgbClr val="000000"/>
                          </a:solidFill>
                          <a:latin typeface="Calibri"/>
                          <a:ea typeface="Calibri"/>
                          <a:cs typeface="Calibri"/>
                          <a:sym typeface="Calibri"/>
                        </a:rPr>
                        <a:t>5</a:t>
                      </a:r>
                      <a:endParaRPr sz="1100"/>
                    </a:p>
                  </a:txBody>
                  <a:tcPr marT="10175" marB="0" marR="13575" marL="13575"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Calibri"/>
                        <a:buNone/>
                      </a:pPr>
                      <a:r>
                        <a:rPr b="0" i="0" lang="en" sz="1200" u="none" cap="none" strike="noStrike">
                          <a:solidFill>
                            <a:srgbClr val="000000"/>
                          </a:solidFill>
                          <a:latin typeface="Calibri"/>
                          <a:ea typeface="Calibri"/>
                          <a:cs typeface="Calibri"/>
                          <a:sym typeface="Calibri"/>
                        </a:rPr>
                        <a:t> </a:t>
                      </a:r>
                      <a:r>
                        <a:rPr lang="en" sz="1200">
                          <a:latin typeface="Calibri"/>
                          <a:ea typeface="Calibri"/>
                          <a:cs typeface="Calibri"/>
                          <a:sym typeface="Calibri"/>
                        </a:rPr>
                        <a:t>GND</a:t>
                      </a:r>
                      <a:endParaRPr sz="1100"/>
                    </a:p>
                  </a:txBody>
                  <a:tcPr marT="10175" marB="0" marR="13575" marL="1357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3600">
                <a:tc>
                  <a:txBody>
                    <a:bodyPr/>
                    <a:lstStyle/>
                    <a:p>
                      <a:pPr indent="0" lvl="0" marL="0" marR="0" rtl="0" algn="ctr">
                        <a:lnSpc>
                          <a:spcPct val="100000"/>
                        </a:lnSpc>
                        <a:spcBef>
                          <a:spcPts val="0"/>
                        </a:spcBef>
                        <a:spcAft>
                          <a:spcPts val="0"/>
                        </a:spcAft>
                        <a:buClr>
                          <a:srgbClr val="000000"/>
                        </a:buClr>
                        <a:buSzPts val="1200"/>
                        <a:buFont typeface="Calibri"/>
                        <a:buNone/>
                      </a:pPr>
                      <a:r>
                        <a:rPr b="0" i="0" lang="en" sz="1200" u="none" cap="none" strike="noStrike">
                          <a:solidFill>
                            <a:srgbClr val="000000"/>
                          </a:solidFill>
                          <a:latin typeface="Calibri"/>
                          <a:ea typeface="Calibri"/>
                          <a:cs typeface="Calibri"/>
                          <a:sym typeface="Calibri"/>
                        </a:rPr>
                        <a:t>6</a:t>
                      </a:r>
                      <a:endParaRPr sz="1100"/>
                    </a:p>
                  </a:txBody>
                  <a:tcPr marT="10175" marB="0" marR="13575" marL="13575"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Calibri"/>
                        <a:buNone/>
                      </a:pPr>
                      <a:r>
                        <a:rPr b="0" i="0" lang="en" sz="1200" u="none" cap="none" strike="noStrike">
                          <a:solidFill>
                            <a:srgbClr val="000000"/>
                          </a:solidFill>
                          <a:latin typeface="Calibri"/>
                          <a:ea typeface="Calibri"/>
                          <a:cs typeface="Calibri"/>
                          <a:sym typeface="Calibri"/>
                        </a:rPr>
                        <a:t> GND</a:t>
                      </a:r>
                      <a:endParaRPr sz="1100"/>
                    </a:p>
                  </a:txBody>
                  <a:tcPr marT="10175" marB="0" marR="13575" marL="1357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3600">
                <a:tc>
                  <a:txBody>
                    <a:bodyPr/>
                    <a:lstStyle/>
                    <a:p>
                      <a:pPr indent="0" lvl="0" marL="0" marR="0" rtl="0" algn="ctr">
                        <a:lnSpc>
                          <a:spcPct val="100000"/>
                        </a:lnSpc>
                        <a:spcBef>
                          <a:spcPts val="0"/>
                        </a:spcBef>
                        <a:spcAft>
                          <a:spcPts val="0"/>
                        </a:spcAft>
                        <a:buClr>
                          <a:srgbClr val="000000"/>
                        </a:buClr>
                        <a:buSzPts val="1200"/>
                        <a:buFont typeface="Calibri"/>
                        <a:buNone/>
                      </a:pPr>
                      <a:r>
                        <a:rPr b="0" i="0" lang="en" sz="1200" u="none" cap="none" strike="noStrike">
                          <a:solidFill>
                            <a:srgbClr val="000000"/>
                          </a:solidFill>
                          <a:latin typeface="Calibri"/>
                          <a:ea typeface="Calibri"/>
                          <a:cs typeface="Calibri"/>
                          <a:sym typeface="Calibri"/>
                        </a:rPr>
                        <a:t>7</a:t>
                      </a:r>
                      <a:endParaRPr sz="1100"/>
                    </a:p>
                  </a:txBody>
                  <a:tcPr marT="10175" marB="0" marR="13575" marL="13575"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Calibri"/>
                        <a:buNone/>
                      </a:pPr>
                      <a:r>
                        <a:rPr b="0" i="0" lang="en" sz="1200" u="none" cap="none" strike="noStrike">
                          <a:solidFill>
                            <a:srgbClr val="000000"/>
                          </a:solidFill>
                          <a:latin typeface="Calibri"/>
                          <a:ea typeface="Calibri"/>
                          <a:cs typeface="Calibri"/>
                          <a:sym typeface="Calibri"/>
                        </a:rPr>
                        <a:t> GND</a:t>
                      </a:r>
                      <a:endParaRPr sz="1100"/>
                    </a:p>
                  </a:txBody>
                  <a:tcPr marT="10175" marB="0" marR="13575" marL="1357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3600">
                <a:tc>
                  <a:txBody>
                    <a:bodyPr/>
                    <a:lstStyle/>
                    <a:p>
                      <a:pPr indent="0" lvl="0" marL="0" marR="0" rtl="0" algn="ctr">
                        <a:lnSpc>
                          <a:spcPct val="100000"/>
                        </a:lnSpc>
                        <a:spcBef>
                          <a:spcPts val="0"/>
                        </a:spcBef>
                        <a:spcAft>
                          <a:spcPts val="0"/>
                        </a:spcAft>
                        <a:buClr>
                          <a:srgbClr val="000000"/>
                        </a:buClr>
                        <a:buSzPts val="1200"/>
                        <a:buFont typeface="Calibri"/>
                        <a:buNone/>
                      </a:pPr>
                      <a:r>
                        <a:rPr b="0" i="0" lang="en" sz="1200" u="none" cap="none" strike="noStrike">
                          <a:solidFill>
                            <a:srgbClr val="000000"/>
                          </a:solidFill>
                          <a:latin typeface="Calibri"/>
                          <a:ea typeface="Calibri"/>
                          <a:cs typeface="Calibri"/>
                          <a:sym typeface="Calibri"/>
                        </a:rPr>
                        <a:t>8</a:t>
                      </a:r>
                      <a:endParaRPr sz="1100"/>
                    </a:p>
                  </a:txBody>
                  <a:tcPr marT="10175" marB="0" marR="13575" marL="13575"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Calibri"/>
                        <a:buNone/>
                      </a:pPr>
                      <a:r>
                        <a:rPr b="0" i="0" lang="en" sz="1200" u="none" cap="none" strike="noStrike">
                          <a:solidFill>
                            <a:srgbClr val="000000"/>
                          </a:solidFill>
                          <a:latin typeface="Calibri"/>
                          <a:ea typeface="Calibri"/>
                          <a:cs typeface="Calibri"/>
                          <a:sym typeface="Calibri"/>
                        </a:rPr>
                        <a:t> GND</a:t>
                      </a:r>
                      <a:endParaRPr sz="1100"/>
                    </a:p>
                  </a:txBody>
                  <a:tcPr marT="10175" marB="0" marR="13575" marL="1357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3600">
                <a:tc>
                  <a:txBody>
                    <a:bodyPr/>
                    <a:lstStyle/>
                    <a:p>
                      <a:pPr indent="0" lvl="0" marL="0" marR="0" rtl="0" algn="ctr">
                        <a:lnSpc>
                          <a:spcPct val="100000"/>
                        </a:lnSpc>
                        <a:spcBef>
                          <a:spcPts val="0"/>
                        </a:spcBef>
                        <a:spcAft>
                          <a:spcPts val="0"/>
                        </a:spcAft>
                        <a:buClr>
                          <a:srgbClr val="000000"/>
                        </a:buClr>
                        <a:buSzPts val="1200"/>
                        <a:buFont typeface="Calibri"/>
                        <a:buNone/>
                      </a:pPr>
                      <a:r>
                        <a:rPr b="0" i="0" lang="en" sz="1200" u="none" cap="none" strike="noStrike">
                          <a:solidFill>
                            <a:srgbClr val="000000"/>
                          </a:solidFill>
                          <a:latin typeface="Calibri"/>
                          <a:ea typeface="Calibri"/>
                          <a:cs typeface="Calibri"/>
                          <a:sym typeface="Calibri"/>
                        </a:rPr>
                        <a:t>9</a:t>
                      </a:r>
                      <a:endParaRPr sz="1100"/>
                    </a:p>
                  </a:txBody>
                  <a:tcPr marT="10175" marB="0" marR="13575" marL="13575"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Calibri"/>
                        <a:buNone/>
                      </a:pPr>
                      <a:r>
                        <a:rPr b="0" i="0" lang="en" sz="1200" u="none" cap="none" strike="noStrike">
                          <a:solidFill>
                            <a:srgbClr val="000000"/>
                          </a:solidFill>
                          <a:latin typeface="Calibri"/>
                          <a:ea typeface="Calibri"/>
                          <a:cs typeface="Calibri"/>
                          <a:sym typeface="Calibri"/>
                        </a:rPr>
                        <a:t> N/A</a:t>
                      </a:r>
                      <a:endParaRPr sz="1100"/>
                    </a:p>
                  </a:txBody>
                  <a:tcPr marT="10175" marB="0" marR="13575" marL="1357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3600">
                <a:tc>
                  <a:txBody>
                    <a:bodyPr/>
                    <a:lstStyle/>
                    <a:p>
                      <a:pPr indent="0" lvl="0" marL="0" marR="0" rtl="0" algn="ctr">
                        <a:lnSpc>
                          <a:spcPct val="100000"/>
                        </a:lnSpc>
                        <a:spcBef>
                          <a:spcPts val="0"/>
                        </a:spcBef>
                        <a:spcAft>
                          <a:spcPts val="0"/>
                        </a:spcAft>
                        <a:buClr>
                          <a:srgbClr val="000000"/>
                        </a:buClr>
                        <a:buSzPts val="1200"/>
                        <a:buFont typeface="Calibri"/>
                        <a:buNone/>
                      </a:pPr>
                      <a:r>
                        <a:rPr b="0" i="0" lang="en" sz="1200" u="none" cap="none" strike="noStrike">
                          <a:solidFill>
                            <a:srgbClr val="000000"/>
                          </a:solidFill>
                          <a:latin typeface="Calibri"/>
                          <a:ea typeface="Calibri"/>
                          <a:cs typeface="Calibri"/>
                          <a:sym typeface="Calibri"/>
                        </a:rPr>
                        <a:t>10</a:t>
                      </a:r>
                      <a:endParaRPr sz="1100"/>
                    </a:p>
                  </a:txBody>
                  <a:tcPr marT="10175" marB="0" marR="13575" marL="13575"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Calibri"/>
                        <a:buNone/>
                      </a:pPr>
                      <a:r>
                        <a:rPr b="0" i="0" lang="en" sz="1200" u="none" cap="none" strike="noStrike">
                          <a:solidFill>
                            <a:srgbClr val="000000"/>
                          </a:solidFill>
                          <a:latin typeface="Calibri"/>
                          <a:ea typeface="Calibri"/>
                          <a:cs typeface="Calibri"/>
                          <a:sym typeface="Calibri"/>
                        </a:rPr>
                        <a:t> N/A</a:t>
                      </a:r>
                      <a:endParaRPr sz="1100"/>
                    </a:p>
                  </a:txBody>
                  <a:tcPr marT="10175" marB="0" marR="13575" marL="1357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3600">
                <a:tc>
                  <a:txBody>
                    <a:bodyPr/>
                    <a:lstStyle/>
                    <a:p>
                      <a:pPr indent="0" lvl="0" marL="0" marR="0" rtl="0" algn="ctr">
                        <a:lnSpc>
                          <a:spcPct val="100000"/>
                        </a:lnSpc>
                        <a:spcBef>
                          <a:spcPts val="0"/>
                        </a:spcBef>
                        <a:spcAft>
                          <a:spcPts val="0"/>
                        </a:spcAft>
                        <a:buClr>
                          <a:srgbClr val="000000"/>
                        </a:buClr>
                        <a:buSzPts val="1200"/>
                        <a:buFont typeface="Calibri"/>
                        <a:buNone/>
                      </a:pPr>
                      <a:r>
                        <a:rPr b="0" i="0" lang="en" sz="1200" u="none" cap="none" strike="noStrike">
                          <a:solidFill>
                            <a:srgbClr val="000000"/>
                          </a:solidFill>
                          <a:latin typeface="Calibri"/>
                          <a:ea typeface="Calibri"/>
                          <a:cs typeface="Calibri"/>
                          <a:sym typeface="Calibri"/>
                        </a:rPr>
                        <a:t>11</a:t>
                      </a:r>
                      <a:endParaRPr sz="1100"/>
                    </a:p>
                  </a:txBody>
                  <a:tcPr marT="10175" marB="0" marR="13575" marL="13575"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Calibri"/>
                        <a:buNone/>
                      </a:pPr>
                      <a:r>
                        <a:rPr b="0" i="0" lang="en" sz="1200" u="none" cap="none" strike="noStrike">
                          <a:solidFill>
                            <a:srgbClr val="000000"/>
                          </a:solidFill>
                          <a:latin typeface="Calibri"/>
                          <a:ea typeface="Calibri"/>
                          <a:cs typeface="Calibri"/>
                          <a:sym typeface="Calibri"/>
                        </a:rPr>
                        <a:t> N</a:t>
                      </a:r>
                      <a:r>
                        <a:rPr lang="en" sz="1200">
                          <a:latin typeface="Calibri"/>
                          <a:ea typeface="Calibri"/>
                          <a:cs typeface="Calibri"/>
                          <a:sym typeface="Calibri"/>
                        </a:rPr>
                        <a:t>/A</a:t>
                      </a:r>
                      <a:endParaRPr sz="1100"/>
                    </a:p>
                  </a:txBody>
                  <a:tcPr marT="10175" marB="0" marR="13575" marL="1357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3600">
                <a:tc>
                  <a:txBody>
                    <a:bodyPr/>
                    <a:lstStyle/>
                    <a:p>
                      <a:pPr indent="0" lvl="0" marL="0" marR="0" rtl="0" algn="ctr">
                        <a:lnSpc>
                          <a:spcPct val="100000"/>
                        </a:lnSpc>
                        <a:spcBef>
                          <a:spcPts val="0"/>
                        </a:spcBef>
                        <a:spcAft>
                          <a:spcPts val="0"/>
                        </a:spcAft>
                        <a:buClr>
                          <a:srgbClr val="000000"/>
                        </a:buClr>
                        <a:buSzPts val="1200"/>
                        <a:buFont typeface="Calibri"/>
                        <a:buNone/>
                      </a:pPr>
                      <a:r>
                        <a:rPr b="0" i="0" lang="en" sz="1200" u="none" cap="none" strike="noStrike">
                          <a:solidFill>
                            <a:srgbClr val="000000"/>
                          </a:solidFill>
                          <a:latin typeface="Calibri"/>
                          <a:ea typeface="Calibri"/>
                          <a:cs typeface="Calibri"/>
                          <a:sym typeface="Calibri"/>
                        </a:rPr>
                        <a:t>12</a:t>
                      </a:r>
                      <a:endParaRPr sz="1100"/>
                    </a:p>
                  </a:txBody>
                  <a:tcPr marT="10175" marB="0" marR="13575" marL="13575"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Calibri"/>
                        <a:buNone/>
                      </a:pPr>
                      <a:r>
                        <a:rPr b="0" i="0" lang="en" sz="1200" u="none" cap="none" strike="noStrike">
                          <a:solidFill>
                            <a:srgbClr val="000000"/>
                          </a:solidFill>
                          <a:latin typeface="Calibri"/>
                          <a:ea typeface="Calibri"/>
                          <a:cs typeface="Calibri"/>
                          <a:sym typeface="Calibri"/>
                        </a:rPr>
                        <a:t> N/A</a:t>
                      </a:r>
                      <a:endParaRPr sz="1100"/>
                    </a:p>
                  </a:txBody>
                  <a:tcPr marT="10175" marB="0" marR="13575" marL="1357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3600">
                <a:tc>
                  <a:txBody>
                    <a:bodyPr/>
                    <a:lstStyle/>
                    <a:p>
                      <a:pPr indent="0" lvl="0" marL="0" marR="0" rtl="0" algn="ctr">
                        <a:lnSpc>
                          <a:spcPct val="100000"/>
                        </a:lnSpc>
                        <a:spcBef>
                          <a:spcPts val="0"/>
                        </a:spcBef>
                        <a:spcAft>
                          <a:spcPts val="0"/>
                        </a:spcAft>
                        <a:buClr>
                          <a:srgbClr val="000000"/>
                        </a:buClr>
                        <a:buSzPts val="1200"/>
                        <a:buFont typeface="Calibri"/>
                        <a:buNone/>
                      </a:pPr>
                      <a:r>
                        <a:rPr b="0" i="0" lang="en" sz="1200" u="none" cap="none" strike="noStrike">
                          <a:solidFill>
                            <a:srgbClr val="000000"/>
                          </a:solidFill>
                          <a:latin typeface="Calibri"/>
                          <a:ea typeface="Calibri"/>
                          <a:cs typeface="Calibri"/>
                          <a:sym typeface="Calibri"/>
                        </a:rPr>
                        <a:t>13</a:t>
                      </a:r>
                      <a:endParaRPr sz="1100"/>
                    </a:p>
                  </a:txBody>
                  <a:tcPr marT="10175" marB="0" marR="13575" marL="13575"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Calibri"/>
                        <a:buNone/>
                      </a:pPr>
                      <a:r>
                        <a:rPr b="0" i="0" lang="en" sz="1200" u="none" cap="none" strike="noStrike">
                          <a:solidFill>
                            <a:srgbClr val="000000"/>
                          </a:solidFill>
                          <a:latin typeface="Calibri"/>
                          <a:ea typeface="Calibri"/>
                          <a:cs typeface="Calibri"/>
                          <a:sym typeface="Calibri"/>
                        </a:rPr>
                        <a:t> N/A</a:t>
                      </a:r>
                      <a:endParaRPr sz="1100"/>
                    </a:p>
                  </a:txBody>
                  <a:tcPr marT="10175" marB="0" marR="13575" marL="1357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3600">
                <a:tc>
                  <a:txBody>
                    <a:bodyPr/>
                    <a:lstStyle/>
                    <a:p>
                      <a:pPr indent="0" lvl="0" marL="0" marR="0" rtl="0" algn="ctr">
                        <a:lnSpc>
                          <a:spcPct val="100000"/>
                        </a:lnSpc>
                        <a:spcBef>
                          <a:spcPts val="0"/>
                        </a:spcBef>
                        <a:spcAft>
                          <a:spcPts val="0"/>
                        </a:spcAft>
                        <a:buClr>
                          <a:srgbClr val="000000"/>
                        </a:buClr>
                        <a:buSzPts val="1200"/>
                        <a:buFont typeface="Calibri"/>
                        <a:buNone/>
                      </a:pPr>
                      <a:r>
                        <a:rPr b="0" i="0" lang="en" sz="1200" u="none" cap="none" strike="noStrike">
                          <a:solidFill>
                            <a:srgbClr val="000000"/>
                          </a:solidFill>
                          <a:latin typeface="Calibri"/>
                          <a:ea typeface="Calibri"/>
                          <a:cs typeface="Calibri"/>
                          <a:sym typeface="Calibri"/>
                        </a:rPr>
                        <a:t>14</a:t>
                      </a:r>
                      <a:endParaRPr sz="1100"/>
                    </a:p>
                  </a:txBody>
                  <a:tcPr marT="10175" marB="0" marR="13575" marL="13575"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Calibri"/>
                        <a:buNone/>
                      </a:pPr>
                      <a:r>
                        <a:rPr b="0" i="0" lang="en" sz="1200" u="none" cap="none" strike="noStrike">
                          <a:solidFill>
                            <a:srgbClr val="000000"/>
                          </a:solidFill>
                          <a:latin typeface="Calibri"/>
                          <a:ea typeface="Calibri"/>
                          <a:cs typeface="Calibri"/>
                          <a:sym typeface="Calibri"/>
                        </a:rPr>
                        <a:t> N/A</a:t>
                      </a:r>
                      <a:endParaRPr sz="1100"/>
                    </a:p>
                  </a:txBody>
                  <a:tcPr marT="10175" marB="0" marR="13575" marL="1357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14325">
                <a:tc>
                  <a:txBody>
                    <a:bodyPr/>
                    <a:lstStyle/>
                    <a:p>
                      <a:pPr indent="0" lvl="0" marL="0" marR="0" rtl="0" algn="ctr">
                        <a:lnSpc>
                          <a:spcPct val="100000"/>
                        </a:lnSpc>
                        <a:spcBef>
                          <a:spcPts val="0"/>
                        </a:spcBef>
                        <a:spcAft>
                          <a:spcPts val="0"/>
                        </a:spcAft>
                        <a:buClr>
                          <a:srgbClr val="000000"/>
                        </a:buClr>
                        <a:buSzPts val="1200"/>
                        <a:buFont typeface="Calibri"/>
                        <a:buNone/>
                      </a:pPr>
                      <a:r>
                        <a:rPr b="0" i="0" lang="en" sz="1200" u="none" cap="none" strike="noStrike">
                          <a:solidFill>
                            <a:srgbClr val="000000"/>
                          </a:solidFill>
                          <a:latin typeface="Calibri"/>
                          <a:ea typeface="Calibri"/>
                          <a:cs typeface="Calibri"/>
                          <a:sym typeface="Calibri"/>
                        </a:rPr>
                        <a:t>15</a:t>
                      </a:r>
                      <a:endParaRPr sz="1100"/>
                    </a:p>
                  </a:txBody>
                  <a:tcPr marT="10175" marB="0" marR="13575" marL="13575"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Calibri"/>
                        <a:buNone/>
                      </a:pPr>
                      <a:r>
                        <a:rPr b="0" i="0" lang="en" sz="1200" u="none" cap="none" strike="noStrike">
                          <a:solidFill>
                            <a:srgbClr val="000000"/>
                          </a:solidFill>
                          <a:latin typeface="Calibri"/>
                          <a:ea typeface="Calibri"/>
                          <a:cs typeface="Calibri"/>
                          <a:sym typeface="Calibri"/>
                        </a:rPr>
                        <a:t> N/A</a:t>
                      </a:r>
                      <a:endParaRPr sz="1100"/>
                    </a:p>
                  </a:txBody>
                  <a:tcPr marT="10175" marB="0" marR="13575" marL="1357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75" name="Shape 375"/>
        <p:cNvGrpSpPr/>
        <p:nvPr/>
      </p:nvGrpSpPr>
      <p:grpSpPr>
        <a:xfrm>
          <a:off x="0" y="0"/>
          <a:ext cx="0" cy="0"/>
          <a:chOff x="0" y="0"/>
          <a:chExt cx="0" cy="0"/>
        </a:xfrm>
      </p:grpSpPr>
      <p:sp>
        <p:nvSpPr>
          <p:cNvPr id="376" name="Google Shape;376;p52"/>
          <p:cNvSpPr txBox="1"/>
          <p:nvPr>
            <p:ph type="title"/>
          </p:nvPr>
        </p:nvSpPr>
        <p:spPr>
          <a:xfrm>
            <a:off x="0" y="57150"/>
            <a:ext cx="8229600" cy="857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Arial"/>
                <a:ea typeface="Arial"/>
                <a:cs typeface="Arial"/>
                <a:sym typeface="Arial"/>
              </a:rPr>
              <a:t>Pin Assignments: Telemetry</a:t>
            </a:r>
            <a:endParaRPr>
              <a:latin typeface="Arial"/>
              <a:ea typeface="Arial"/>
              <a:cs typeface="Arial"/>
              <a:sym typeface="Arial"/>
            </a:endParaRPr>
          </a:p>
        </p:txBody>
      </p:sp>
      <p:sp>
        <p:nvSpPr>
          <p:cNvPr id="377" name="Google Shape;377;p52"/>
          <p:cNvSpPr txBox="1"/>
          <p:nvPr>
            <p:ph idx="12" type="sldNum"/>
          </p:nvPr>
        </p:nvSpPr>
        <p:spPr>
          <a:xfrm>
            <a:off x="6553200" y="4671238"/>
            <a:ext cx="2133600" cy="357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fld id="{00000000-1234-1234-1234-123412341234}" type="slidenum">
              <a:rPr b="0" i="0" lang="en" sz="1400" u="none" cap="none" strike="noStrike">
                <a:solidFill>
                  <a:schemeClr val="dk1"/>
                </a:solidFill>
                <a:latin typeface="Century"/>
                <a:ea typeface="Century"/>
                <a:cs typeface="Century"/>
                <a:sym typeface="Century"/>
              </a:rPr>
              <a:t>‹#›</a:t>
            </a:fld>
            <a:endParaRPr b="0" i="0" sz="1400" u="none" cap="none" strike="noStrike">
              <a:solidFill>
                <a:schemeClr val="dk1"/>
              </a:solidFill>
              <a:latin typeface="Century"/>
              <a:ea typeface="Century"/>
              <a:cs typeface="Century"/>
              <a:sym typeface="Century"/>
            </a:endParaRPr>
          </a:p>
        </p:txBody>
      </p:sp>
      <p:graphicFrame>
        <p:nvGraphicFramePr>
          <p:cNvPr id="378" name="Google Shape;378;p52"/>
          <p:cNvGraphicFramePr/>
          <p:nvPr/>
        </p:nvGraphicFramePr>
        <p:xfrm>
          <a:off x="1485900" y="914550"/>
          <a:ext cx="3000000" cy="3000000"/>
        </p:xfrm>
        <a:graphic>
          <a:graphicData uri="http://schemas.openxmlformats.org/drawingml/2006/table">
            <a:tbl>
              <a:tblPr>
                <a:noFill/>
                <a:tableStyleId>{A7CFE35A-F1E4-4C68-B022-FA9AA0726F9A}</a:tableStyleId>
              </a:tblPr>
              <a:tblGrid>
                <a:gridCol w="1332875"/>
                <a:gridCol w="1563075"/>
                <a:gridCol w="1534025"/>
                <a:gridCol w="1977050"/>
              </a:tblGrid>
              <a:tr h="184550">
                <a:tc gridSpan="4">
                  <a:txBody>
                    <a:bodyPr/>
                    <a:lstStyle/>
                    <a:p>
                      <a:pPr indent="0" lvl="0" marL="0" marR="0" rtl="0" algn="ctr">
                        <a:lnSpc>
                          <a:spcPct val="100000"/>
                        </a:lnSpc>
                        <a:spcBef>
                          <a:spcPts val="0"/>
                        </a:spcBef>
                        <a:spcAft>
                          <a:spcPts val="0"/>
                        </a:spcAft>
                        <a:buClr>
                          <a:srgbClr val="000000"/>
                        </a:buClr>
                        <a:buSzPts val="1100"/>
                        <a:buFont typeface="Calibri"/>
                        <a:buNone/>
                      </a:pPr>
                      <a:r>
                        <a:rPr b="1" i="0" lang="en" sz="1100" u="none" cap="none" strike="noStrike">
                          <a:solidFill>
                            <a:srgbClr val="000000"/>
                          </a:solidFill>
                          <a:latin typeface="Calibri"/>
                          <a:ea typeface="Calibri"/>
                          <a:cs typeface="Calibri"/>
                          <a:sym typeface="Calibri"/>
                        </a:rPr>
                        <a:t>Telemetry Connector--Customer Side</a:t>
                      </a:r>
                      <a:endParaRPr sz="1100"/>
                    </a:p>
                  </a:txBody>
                  <a:tcPr marT="8825" marB="0" marR="11725" marL="1172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6A6A6"/>
                    </a:solidFill>
                  </a:tcPr>
                </a:tc>
                <a:tc hMerge="1"/>
                <a:tc hMerge="1"/>
                <a:tc hMerge="1"/>
              </a:tr>
              <a:tr h="184550">
                <a:tc>
                  <a:txBody>
                    <a:bodyPr/>
                    <a:lstStyle/>
                    <a:p>
                      <a:pPr indent="0" lvl="0" marL="0" marR="0" rtl="0" algn="ctr">
                        <a:lnSpc>
                          <a:spcPct val="100000"/>
                        </a:lnSpc>
                        <a:spcBef>
                          <a:spcPts val="0"/>
                        </a:spcBef>
                        <a:spcAft>
                          <a:spcPts val="0"/>
                        </a:spcAft>
                        <a:buClr>
                          <a:srgbClr val="000000"/>
                        </a:buClr>
                        <a:buSzPts val="1100"/>
                        <a:buFont typeface="Calibri"/>
                        <a:buNone/>
                      </a:pPr>
                      <a:r>
                        <a:rPr b="1" i="0" lang="en" sz="1100" u="none" cap="none" strike="noStrike">
                          <a:solidFill>
                            <a:srgbClr val="000000"/>
                          </a:solidFill>
                          <a:latin typeface="Calibri"/>
                          <a:ea typeface="Calibri"/>
                          <a:cs typeface="Calibri"/>
                          <a:sym typeface="Calibri"/>
                        </a:rPr>
                        <a:t>Pin</a:t>
                      </a:r>
                      <a:endParaRPr sz="1100"/>
                    </a:p>
                  </a:txBody>
                  <a:tcPr marT="8825" marB="0" marR="11725" marL="11725"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Calibri"/>
                        <a:buNone/>
                      </a:pPr>
                      <a:r>
                        <a:rPr b="1" i="0" lang="en" sz="1100" u="none" cap="none" strike="noStrike">
                          <a:solidFill>
                            <a:srgbClr val="000000"/>
                          </a:solidFill>
                          <a:latin typeface="Calibri"/>
                          <a:ea typeface="Calibri"/>
                          <a:cs typeface="Calibri"/>
                          <a:sym typeface="Calibri"/>
                        </a:rPr>
                        <a:t>Function</a:t>
                      </a:r>
                      <a:endParaRPr sz="1100"/>
                    </a:p>
                  </a:txBody>
                  <a:tcPr marT="8825" marB="0" marR="11725" marL="11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Calibri"/>
                        <a:buNone/>
                      </a:pPr>
                      <a:r>
                        <a:rPr b="1" i="0" lang="en" sz="1100" u="none" cap="none" strike="noStrike">
                          <a:solidFill>
                            <a:srgbClr val="000000"/>
                          </a:solidFill>
                          <a:latin typeface="Calibri"/>
                          <a:ea typeface="Calibri"/>
                          <a:cs typeface="Calibri"/>
                          <a:sym typeface="Calibri"/>
                        </a:rPr>
                        <a:t>Pin</a:t>
                      </a:r>
                      <a:endParaRPr sz="1100"/>
                    </a:p>
                  </a:txBody>
                  <a:tcPr marT="8825" marB="0" marR="11725" marL="11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Calibri"/>
                        <a:buNone/>
                      </a:pPr>
                      <a:r>
                        <a:rPr b="1" i="0" lang="en" sz="1100" u="none" cap="none" strike="noStrike">
                          <a:solidFill>
                            <a:srgbClr val="000000"/>
                          </a:solidFill>
                          <a:latin typeface="Calibri"/>
                          <a:ea typeface="Calibri"/>
                          <a:cs typeface="Calibri"/>
                          <a:sym typeface="Calibri"/>
                        </a:rPr>
                        <a:t>Function</a:t>
                      </a:r>
                      <a:endParaRPr sz="1100"/>
                    </a:p>
                  </a:txBody>
                  <a:tcPr marT="8825" marB="0" marR="11725" marL="1172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76225">
                <a:tc>
                  <a:txBody>
                    <a:bodyPr/>
                    <a:lstStyle/>
                    <a:p>
                      <a:pPr indent="0" lvl="0" marL="0" marR="0" rtl="0" algn="r">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1</a:t>
                      </a:r>
                      <a:endParaRPr sz="1100"/>
                    </a:p>
                  </a:txBody>
                  <a:tcPr marT="8825" marB="0" marR="11725" marL="11725"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 </a:t>
                      </a:r>
                      <a:endParaRPr sz="1100"/>
                    </a:p>
                  </a:txBody>
                  <a:tcPr marT="8825" marB="0" marR="11725" marL="11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20</a:t>
                      </a:r>
                      <a:endParaRPr sz="1100"/>
                    </a:p>
                  </a:txBody>
                  <a:tcPr marT="8825" marB="0" marR="11725" marL="11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 </a:t>
                      </a:r>
                      <a:endParaRPr sz="1100"/>
                    </a:p>
                  </a:txBody>
                  <a:tcPr marT="8825" marB="0" marR="11725" marL="1172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76225">
                <a:tc>
                  <a:txBody>
                    <a:bodyPr/>
                    <a:lstStyle/>
                    <a:p>
                      <a:pPr indent="0" lvl="0" marL="0" marR="0" rtl="0" algn="r">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2</a:t>
                      </a:r>
                      <a:endParaRPr sz="1100"/>
                    </a:p>
                  </a:txBody>
                  <a:tcPr marT="8825" marB="0" marR="11725" marL="11725"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 </a:t>
                      </a:r>
                      <a:endParaRPr sz="1100"/>
                    </a:p>
                  </a:txBody>
                  <a:tcPr marT="8825" marB="0" marR="11725" marL="11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21</a:t>
                      </a:r>
                      <a:endParaRPr sz="1100"/>
                    </a:p>
                  </a:txBody>
                  <a:tcPr marT="8825" marB="0" marR="11725" marL="11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 </a:t>
                      </a:r>
                      <a:endParaRPr sz="1100"/>
                    </a:p>
                  </a:txBody>
                  <a:tcPr marT="8825" marB="0" marR="11725" marL="1172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76225">
                <a:tc>
                  <a:txBody>
                    <a:bodyPr/>
                    <a:lstStyle/>
                    <a:p>
                      <a:pPr indent="0" lvl="0" marL="0" marR="0" rtl="0" algn="r">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3</a:t>
                      </a:r>
                      <a:endParaRPr sz="1100"/>
                    </a:p>
                  </a:txBody>
                  <a:tcPr marT="8825" marB="0" marR="11725" marL="11725"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 </a:t>
                      </a:r>
                      <a:endParaRPr sz="1100"/>
                    </a:p>
                  </a:txBody>
                  <a:tcPr marT="8825" marB="0" marR="11725" marL="11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22</a:t>
                      </a:r>
                      <a:endParaRPr sz="1100"/>
                    </a:p>
                  </a:txBody>
                  <a:tcPr marT="8825" marB="0" marR="11725" marL="11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 </a:t>
                      </a:r>
                      <a:endParaRPr sz="1100"/>
                    </a:p>
                  </a:txBody>
                  <a:tcPr marT="8825" marB="0" marR="11725" marL="1172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76225">
                <a:tc>
                  <a:txBody>
                    <a:bodyPr/>
                    <a:lstStyle/>
                    <a:p>
                      <a:pPr indent="0" lvl="0" marL="0" marR="0" rtl="0" algn="r">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4</a:t>
                      </a:r>
                      <a:endParaRPr sz="1100"/>
                    </a:p>
                  </a:txBody>
                  <a:tcPr marT="8825" marB="0" marR="11725" marL="11725"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 </a:t>
                      </a:r>
                      <a:endParaRPr sz="1100"/>
                    </a:p>
                  </a:txBody>
                  <a:tcPr marT="8825" marB="0" marR="11725" marL="11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23</a:t>
                      </a:r>
                      <a:endParaRPr sz="1100"/>
                    </a:p>
                  </a:txBody>
                  <a:tcPr marT="8825" marB="0" marR="11725" marL="11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 </a:t>
                      </a:r>
                      <a:endParaRPr sz="1100"/>
                    </a:p>
                  </a:txBody>
                  <a:tcPr marT="8825" marB="0" marR="11725" marL="1172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76225">
                <a:tc>
                  <a:txBody>
                    <a:bodyPr/>
                    <a:lstStyle/>
                    <a:p>
                      <a:pPr indent="0" lvl="0" marL="0" marR="0" rtl="0" algn="r">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5</a:t>
                      </a:r>
                      <a:endParaRPr sz="1100"/>
                    </a:p>
                  </a:txBody>
                  <a:tcPr marT="8825" marB="0" marR="11725" marL="11725"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 </a:t>
                      </a:r>
                      <a:endParaRPr sz="1100"/>
                    </a:p>
                  </a:txBody>
                  <a:tcPr marT="8825" marB="0" marR="11725" marL="11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24</a:t>
                      </a:r>
                      <a:endParaRPr sz="1100"/>
                    </a:p>
                  </a:txBody>
                  <a:tcPr marT="8825" marB="0" marR="11725" marL="11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 </a:t>
                      </a:r>
                      <a:endParaRPr sz="1100"/>
                    </a:p>
                  </a:txBody>
                  <a:tcPr marT="8825" marB="0" marR="11725" marL="1172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76225">
                <a:tc>
                  <a:txBody>
                    <a:bodyPr/>
                    <a:lstStyle/>
                    <a:p>
                      <a:pPr indent="0" lvl="0" marL="0" marR="0" rtl="0" algn="r">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6</a:t>
                      </a:r>
                      <a:endParaRPr sz="1100"/>
                    </a:p>
                  </a:txBody>
                  <a:tcPr marT="8825" marB="0" marR="11725" marL="11725"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 </a:t>
                      </a:r>
                      <a:endParaRPr sz="1100"/>
                    </a:p>
                  </a:txBody>
                  <a:tcPr marT="8825" marB="0" marR="11725" marL="11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25</a:t>
                      </a:r>
                      <a:endParaRPr sz="1100"/>
                    </a:p>
                  </a:txBody>
                  <a:tcPr marT="8825" marB="0" marR="11725" marL="11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 </a:t>
                      </a:r>
                      <a:endParaRPr sz="1100"/>
                    </a:p>
                  </a:txBody>
                  <a:tcPr marT="8825" marB="0" marR="11725" marL="1172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76225">
                <a:tc>
                  <a:txBody>
                    <a:bodyPr/>
                    <a:lstStyle/>
                    <a:p>
                      <a:pPr indent="0" lvl="0" marL="0" marR="0" rtl="0" algn="r">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7</a:t>
                      </a:r>
                      <a:endParaRPr sz="1100"/>
                    </a:p>
                  </a:txBody>
                  <a:tcPr marT="8825" marB="0" marR="11725" marL="11725"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 </a:t>
                      </a:r>
                      <a:endParaRPr sz="1100"/>
                    </a:p>
                  </a:txBody>
                  <a:tcPr marT="8825" marB="0" marR="11725" marL="11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26</a:t>
                      </a:r>
                      <a:endParaRPr sz="1100"/>
                    </a:p>
                  </a:txBody>
                  <a:tcPr marT="8825" marB="0" marR="11725" marL="11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 </a:t>
                      </a:r>
                      <a:endParaRPr sz="1100"/>
                    </a:p>
                  </a:txBody>
                  <a:tcPr marT="8825" marB="0" marR="11725" marL="1172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76225">
                <a:tc>
                  <a:txBody>
                    <a:bodyPr/>
                    <a:lstStyle/>
                    <a:p>
                      <a:pPr indent="0" lvl="0" marL="0" marR="0" rtl="0" algn="r">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8</a:t>
                      </a:r>
                      <a:endParaRPr sz="1100"/>
                    </a:p>
                  </a:txBody>
                  <a:tcPr marT="8825" marB="0" marR="11725" marL="11725"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 </a:t>
                      </a:r>
                      <a:endParaRPr sz="1100"/>
                    </a:p>
                  </a:txBody>
                  <a:tcPr marT="8825" marB="0" marR="11725" marL="11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27</a:t>
                      </a:r>
                      <a:endParaRPr sz="1100"/>
                    </a:p>
                  </a:txBody>
                  <a:tcPr marT="8825" marB="0" marR="11725" marL="11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 </a:t>
                      </a:r>
                      <a:endParaRPr sz="1100"/>
                    </a:p>
                  </a:txBody>
                  <a:tcPr marT="8825" marB="0" marR="11725" marL="1172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76225">
                <a:tc>
                  <a:txBody>
                    <a:bodyPr/>
                    <a:lstStyle/>
                    <a:p>
                      <a:pPr indent="0" lvl="0" marL="0" marR="0" rtl="0" algn="r">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9</a:t>
                      </a:r>
                      <a:endParaRPr sz="1100"/>
                    </a:p>
                  </a:txBody>
                  <a:tcPr marT="8825" marB="0" marR="11725" marL="11725"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 </a:t>
                      </a:r>
                      <a:endParaRPr sz="1100"/>
                    </a:p>
                  </a:txBody>
                  <a:tcPr marT="8825" marB="0" marR="11725" marL="11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28</a:t>
                      </a:r>
                      <a:endParaRPr sz="1100"/>
                    </a:p>
                  </a:txBody>
                  <a:tcPr marT="8825" marB="0" marR="11725" marL="11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 </a:t>
                      </a:r>
                      <a:endParaRPr sz="1100"/>
                    </a:p>
                  </a:txBody>
                  <a:tcPr marT="8825" marB="0" marR="11725" marL="1172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76225">
                <a:tc>
                  <a:txBody>
                    <a:bodyPr/>
                    <a:lstStyle/>
                    <a:p>
                      <a:pPr indent="0" lvl="0" marL="0" marR="0" rtl="0" algn="r">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10</a:t>
                      </a:r>
                      <a:endParaRPr sz="1100"/>
                    </a:p>
                  </a:txBody>
                  <a:tcPr marT="8825" marB="0" marR="11725" marL="11725"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 </a:t>
                      </a:r>
                      <a:endParaRPr sz="1100"/>
                    </a:p>
                  </a:txBody>
                  <a:tcPr marT="8825" marB="0" marR="11725" marL="11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29</a:t>
                      </a:r>
                      <a:endParaRPr sz="1100"/>
                    </a:p>
                  </a:txBody>
                  <a:tcPr marT="8825" marB="0" marR="11725" marL="11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 </a:t>
                      </a:r>
                      <a:endParaRPr sz="1100"/>
                    </a:p>
                  </a:txBody>
                  <a:tcPr marT="8825" marB="0" marR="11725" marL="1172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76225">
                <a:tc>
                  <a:txBody>
                    <a:bodyPr/>
                    <a:lstStyle/>
                    <a:p>
                      <a:pPr indent="0" lvl="0" marL="0" marR="0" rtl="0" algn="r">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11</a:t>
                      </a:r>
                      <a:endParaRPr sz="1100"/>
                    </a:p>
                  </a:txBody>
                  <a:tcPr marT="8825" marB="0" marR="11725" marL="11725"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 </a:t>
                      </a:r>
                      <a:endParaRPr sz="1100"/>
                    </a:p>
                  </a:txBody>
                  <a:tcPr marT="8825" marB="0" marR="11725" marL="11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30</a:t>
                      </a:r>
                      <a:endParaRPr sz="1100"/>
                    </a:p>
                  </a:txBody>
                  <a:tcPr marT="8825" marB="0" marR="11725" marL="11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 </a:t>
                      </a:r>
                      <a:endParaRPr sz="1100"/>
                    </a:p>
                  </a:txBody>
                  <a:tcPr marT="8825" marB="0" marR="11725" marL="1172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76225">
                <a:tc>
                  <a:txBody>
                    <a:bodyPr/>
                    <a:lstStyle/>
                    <a:p>
                      <a:pPr indent="0" lvl="0" marL="0" marR="0" rtl="0" algn="r">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12</a:t>
                      </a:r>
                      <a:endParaRPr sz="1100"/>
                    </a:p>
                  </a:txBody>
                  <a:tcPr marT="8825" marB="0" marR="11725" marL="11725"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 </a:t>
                      </a:r>
                      <a:endParaRPr sz="1100"/>
                    </a:p>
                  </a:txBody>
                  <a:tcPr marT="8825" marB="0" marR="11725" marL="11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31</a:t>
                      </a:r>
                      <a:endParaRPr sz="1100"/>
                    </a:p>
                  </a:txBody>
                  <a:tcPr marT="8825" marB="0" marR="11725" marL="11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 </a:t>
                      </a:r>
                      <a:endParaRPr sz="1100"/>
                    </a:p>
                  </a:txBody>
                  <a:tcPr marT="8825" marB="0" marR="11725" marL="1172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76225">
                <a:tc>
                  <a:txBody>
                    <a:bodyPr/>
                    <a:lstStyle/>
                    <a:p>
                      <a:pPr indent="0" lvl="0" marL="0" marR="0" rtl="0" algn="r">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13</a:t>
                      </a:r>
                      <a:endParaRPr sz="1100"/>
                    </a:p>
                  </a:txBody>
                  <a:tcPr marT="8825" marB="0" marR="11725" marL="11725"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 </a:t>
                      </a:r>
                      <a:endParaRPr sz="1100"/>
                    </a:p>
                  </a:txBody>
                  <a:tcPr marT="8825" marB="0" marR="11725" marL="11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32</a:t>
                      </a:r>
                      <a:endParaRPr sz="1100"/>
                    </a:p>
                  </a:txBody>
                  <a:tcPr marT="8825" marB="0" marR="11725" marL="11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Calibri"/>
                        <a:buNone/>
                      </a:pPr>
                      <a:r>
                        <a:rPr lang="en" sz="1100">
                          <a:latin typeface="Calibri"/>
                          <a:ea typeface="Calibri"/>
                          <a:cs typeface="Calibri"/>
                          <a:sym typeface="Calibri"/>
                        </a:rPr>
                        <a:t>RS-232 Data (sharing w/UMd)</a:t>
                      </a:r>
                      <a:endParaRPr sz="1100"/>
                    </a:p>
                  </a:txBody>
                  <a:tcPr marT="8825" marB="0" marR="11725" marL="1172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76225">
                <a:tc>
                  <a:txBody>
                    <a:bodyPr/>
                    <a:lstStyle/>
                    <a:p>
                      <a:pPr indent="0" lvl="0" marL="0" marR="0" rtl="0" algn="r">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14</a:t>
                      </a:r>
                      <a:endParaRPr sz="1100"/>
                    </a:p>
                  </a:txBody>
                  <a:tcPr marT="8825" marB="0" marR="11725" marL="11725"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 </a:t>
                      </a:r>
                      <a:endParaRPr sz="1100"/>
                    </a:p>
                  </a:txBody>
                  <a:tcPr marT="8825" marB="0" marR="11725" marL="11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33</a:t>
                      </a:r>
                      <a:endParaRPr sz="1100"/>
                    </a:p>
                  </a:txBody>
                  <a:tcPr marT="8825" marB="0" marR="11725" marL="11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Calibri"/>
                        <a:buNone/>
                      </a:pPr>
                      <a:r>
                        <a:rPr lang="en" sz="1100">
                          <a:latin typeface="Calibri"/>
                          <a:ea typeface="Calibri"/>
                          <a:cs typeface="Calibri"/>
                          <a:sym typeface="Calibri"/>
                        </a:rPr>
                        <a:t>RS-232 GND (sharing w/UMd)</a:t>
                      </a:r>
                      <a:endParaRPr sz="1100">
                        <a:latin typeface="Calibri"/>
                        <a:ea typeface="Calibri"/>
                        <a:cs typeface="Calibri"/>
                        <a:sym typeface="Calibri"/>
                      </a:endParaRPr>
                    </a:p>
                  </a:txBody>
                  <a:tcPr marT="8825" marB="0" marR="11725" marL="1172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4550">
                <a:tc>
                  <a:txBody>
                    <a:bodyPr/>
                    <a:lstStyle/>
                    <a:p>
                      <a:pPr indent="0" lvl="0" marL="0" marR="0" rtl="0" algn="r">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15</a:t>
                      </a:r>
                      <a:endParaRPr sz="1100"/>
                    </a:p>
                  </a:txBody>
                  <a:tcPr marT="8825" marB="0" marR="11725" marL="11725"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 </a:t>
                      </a:r>
                      <a:endParaRPr sz="1100"/>
                    </a:p>
                  </a:txBody>
                  <a:tcPr marT="8825" marB="0" marR="11725" marL="11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34</a:t>
                      </a:r>
                      <a:endParaRPr sz="1100"/>
                    </a:p>
                  </a:txBody>
                  <a:tcPr marT="8825" marB="0" marR="11725" marL="11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 </a:t>
                      </a:r>
                      <a:endParaRPr sz="1100"/>
                    </a:p>
                  </a:txBody>
                  <a:tcPr marT="8825" marB="0" marR="11725" marL="1172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76225">
                <a:tc>
                  <a:txBody>
                    <a:bodyPr/>
                    <a:lstStyle/>
                    <a:p>
                      <a:pPr indent="0" lvl="0" marL="0" marR="0" rtl="0" algn="r">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16</a:t>
                      </a:r>
                      <a:endParaRPr sz="1100"/>
                    </a:p>
                  </a:txBody>
                  <a:tcPr marT="8825" marB="0" marR="11725" marL="11725"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 </a:t>
                      </a:r>
                      <a:endParaRPr sz="1100"/>
                    </a:p>
                  </a:txBody>
                  <a:tcPr marT="8825" marB="0" marR="11725" marL="11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35</a:t>
                      </a:r>
                      <a:endParaRPr sz="1100"/>
                    </a:p>
                  </a:txBody>
                  <a:tcPr marT="8825" marB="0" marR="11725" marL="11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 </a:t>
                      </a:r>
                      <a:endParaRPr sz="1100"/>
                    </a:p>
                  </a:txBody>
                  <a:tcPr marT="8825" marB="0" marR="11725" marL="1172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76225">
                <a:tc>
                  <a:txBody>
                    <a:bodyPr/>
                    <a:lstStyle/>
                    <a:p>
                      <a:pPr indent="0" lvl="0" marL="0" marR="0" rtl="0" algn="r">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17</a:t>
                      </a:r>
                      <a:endParaRPr sz="1100"/>
                    </a:p>
                  </a:txBody>
                  <a:tcPr marT="8825" marB="0" marR="11725" marL="11725"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 </a:t>
                      </a:r>
                      <a:endParaRPr sz="1100"/>
                    </a:p>
                  </a:txBody>
                  <a:tcPr marT="8825" marB="0" marR="11725" marL="11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36</a:t>
                      </a:r>
                      <a:endParaRPr sz="1100"/>
                    </a:p>
                  </a:txBody>
                  <a:tcPr marT="8825" marB="0" marR="11725" marL="11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 </a:t>
                      </a:r>
                      <a:endParaRPr sz="1100"/>
                    </a:p>
                  </a:txBody>
                  <a:tcPr marT="8825" marB="0" marR="11725" marL="1172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76225">
                <a:tc>
                  <a:txBody>
                    <a:bodyPr/>
                    <a:lstStyle/>
                    <a:p>
                      <a:pPr indent="0" lvl="0" marL="0" marR="0" rtl="0" algn="r">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18</a:t>
                      </a:r>
                      <a:endParaRPr sz="1100"/>
                    </a:p>
                  </a:txBody>
                  <a:tcPr marT="8825" marB="0" marR="11725" marL="11725"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 </a:t>
                      </a:r>
                      <a:endParaRPr sz="1100"/>
                    </a:p>
                  </a:txBody>
                  <a:tcPr marT="8825" marB="0" marR="11725" marL="11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37</a:t>
                      </a:r>
                      <a:endParaRPr sz="1100"/>
                    </a:p>
                  </a:txBody>
                  <a:tcPr marT="8825" marB="0" marR="11725" marL="11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 </a:t>
                      </a:r>
                      <a:endParaRPr sz="1100"/>
                    </a:p>
                  </a:txBody>
                  <a:tcPr marT="8825" marB="0" marR="11725" marL="1172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4550">
                <a:tc>
                  <a:txBody>
                    <a:bodyPr/>
                    <a:lstStyle/>
                    <a:p>
                      <a:pPr indent="0" lvl="0" marL="0" marR="0" rtl="0" algn="r">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19</a:t>
                      </a:r>
                      <a:endParaRPr sz="1100"/>
                    </a:p>
                  </a:txBody>
                  <a:tcPr marT="8825" marB="0" marR="11725" marL="11725"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 </a:t>
                      </a:r>
                      <a:endParaRPr sz="1100"/>
                    </a:p>
                  </a:txBody>
                  <a:tcPr marT="8825" marB="0" marR="11725" marL="11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 </a:t>
                      </a:r>
                      <a:endParaRPr sz="1100"/>
                    </a:p>
                  </a:txBody>
                  <a:tcPr marT="8825" marB="0" marR="11725" marL="117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c>
                  <a:txBody>
                    <a:bodyPr/>
                    <a:lstStyle/>
                    <a:p>
                      <a:pPr indent="0" lvl="0" marL="0" marR="0" rtl="0" algn="l">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 </a:t>
                      </a:r>
                      <a:endParaRPr sz="1100"/>
                    </a:p>
                  </a:txBody>
                  <a:tcPr marT="8825" marB="0" marR="11725" marL="11725"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53"/>
          <p:cNvSpPr txBox="1"/>
          <p:nvPr>
            <p:ph idx="12" type="sldNum"/>
          </p:nvPr>
        </p:nvSpPr>
        <p:spPr>
          <a:xfrm>
            <a:off x="6553200" y="4729163"/>
            <a:ext cx="2133600" cy="3570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385" name="Google Shape;385;p53"/>
          <p:cNvSpPr txBox="1"/>
          <p:nvPr>
            <p:ph type="title"/>
          </p:nvPr>
        </p:nvSpPr>
        <p:spPr>
          <a:xfrm>
            <a:off x="0" y="57150"/>
            <a:ext cx="8229600" cy="857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Arial"/>
                <a:ea typeface="Arial"/>
                <a:cs typeface="Arial"/>
                <a:sym typeface="Arial"/>
              </a:rPr>
              <a:t>Updated Power Budget</a:t>
            </a:r>
            <a:endParaRPr>
              <a:latin typeface="Arial"/>
              <a:ea typeface="Arial"/>
              <a:cs typeface="Arial"/>
              <a:sym typeface="Arial"/>
            </a:endParaRPr>
          </a:p>
        </p:txBody>
      </p:sp>
      <p:pic>
        <p:nvPicPr>
          <p:cNvPr id="386" name="Google Shape;386;p53"/>
          <p:cNvPicPr preferRelativeResize="0"/>
          <p:nvPr/>
        </p:nvPicPr>
        <p:blipFill rotWithShape="1">
          <a:blip r:embed="rId3">
            <a:alphaModFix/>
          </a:blip>
          <a:srcRect b="0" l="0" r="0" t="4297"/>
          <a:stretch/>
        </p:blipFill>
        <p:spPr>
          <a:xfrm>
            <a:off x="0" y="926375"/>
            <a:ext cx="8556499" cy="3529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54"/>
          <p:cNvSpPr txBox="1"/>
          <p:nvPr>
            <p:ph idx="12" type="sldNum"/>
          </p:nvPr>
        </p:nvSpPr>
        <p:spPr>
          <a:xfrm>
            <a:off x="6553200" y="4729163"/>
            <a:ext cx="2133600" cy="3570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393" name="Google Shape;393;p54"/>
          <p:cNvSpPr txBox="1"/>
          <p:nvPr>
            <p:ph type="title"/>
          </p:nvPr>
        </p:nvSpPr>
        <p:spPr>
          <a:xfrm>
            <a:off x="0" y="66900"/>
            <a:ext cx="8229600" cy="857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Arial"/>
                <a:ea typeface="Arial"/>
                <a:cs typeface="Arial"/>
                <a:sym typeface="Arial"/>
              </a:rPr>
              <a:t>Detailed Weight Budget</a:t>
            </a:r>
            <a:endParaRPr>
              <a:latin typeface="Arial"/>
              <a:ea typeface="Arial"/>
              <a:cs typeface="Arial"/>
              <a:sym typeface="Arial"/>
            </a:endParaRPr>
          </a:p>
        </p:txBody>
      </p:sp>
      <p:graphicFrame>
        <p:nvGraphicFramePr>
          <p:cNvPr id="394" name="Google Shape;394;p54"/>
          <p:cNvGraphicFramePr/>
          <p:nvPr/>
        </p:nvGraphicFramePr>
        <p:xfrm>
          <a:off x="952500" y="820875"/>
          <a:ext cx="3000000" cy="3000000"/>
        </p:xfrm>
        <a:graphic>
          <a:graphicData uri="http://schemas.openxmlformats.org/drawingml/2006/table">
            <a:tbl>
              <a:tblPr>
                <a:noFill/>
                <a:tableStyleId>{E37ED674-2E36-4D53-90A4-9588C14C6295}</a:tableStyleId>
              </a:tblPr>
              <a:tblGrid>
                <a:gridCol w="3619500"/>
                <a:gridCol w="3619500"/>
              </a:tblGrid>
              <a:tr h="563950">
                <a:tc>
                  <a:txBody>
                    <a:bodyPr/>
                    <a:lstStyle/>
                    <a:p>
                      <a:pPr indent="0" lvl="0" marL="0" rtl="0" algn="l">
                        <a:spcBef>
                          <a:spcPts val="0"/>
                        </a:spcBef>
                        <a:spcAft>
                          <a:spcPts val="0"/>
                        </a:spcAft>
                        <a:buNone/>
                      </a:pPr>
                      <a:r>
                        <a:rPr b="1" lang="en" u="sng"/>
                        <a:t>Subsystem</a:t>
                      </a:r>
                      <a:endParaRPr b="1" u="sng"/>
                    </a:p>
                  </a:txBody>
                  <a:tcPr marT="91425" marB="91425" marR="91425" marL="91425">
                    <a:lnR cap="flat" cmpd="sng" w="2857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b="1" lang="en" u="sng"/>
                        <a:t>Weight (lbs)</a:t>
                      </a:r>
                      <a:endParaRPr b="1" u="sng"/>
                    </a:p>
                  </a:txBody>
                  <a:tcPr marT="91425" marB="91425" marR="91425" marL="91425">
                    <a:lnL cap="flat" cmpd="sng" w="28575">
                      <a:solidFill>
                        <a:srgbClr val="9E9E9E"/>
                      </a:solidFill>
                      <a:prstDash val="solid"/>
                      <a:round/>
                      <a:headEnd len="sm" w="sm" type="none"/>
                      <a:tailEnd len="sm" w="sm" type="none"/>
                    </a:lnL>
                  </a:tcPr>
                </a:tc>
              </a:tr>
              <a:tr h="563950">
                <a:tc>
                  <a:txBody>
                    <a:bodyPr/>
                    <a:lstStyle/>
                    <a:p>
                      <a:pPr indent="0" lvl="0" marL="0" rtl="0" algn="l">
                        <a:spcBef>
                          <a:spcPts val="0"/>
                        </a:spcBef>
                        <a:spcAft>
                          <a:spcPts val="0"/>
                        </a:spcAft>
                        <a:buNone/>
                      </a:pPr>
                      <a:r>
                        <a:rPr lang="en"/>
                        <a:t>Primary</a:t>
                      </a:r>
                      <a:endParaRPr/>
                    </a:p>
                  </a:txBody>
                  <a:tcPr marT="91425" marB="91425" marR="91425" marL="91425">
                    <a:lnR cap="flat" cmpd="sng" w="2857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t>3.4</a:t>
                      </a:r>
                      <a:endParaRPr/>
                    </a:p>
                  </a:txBody>
                  <a:tcPr marT="91425" marB="91425" marR="91425" marL="91425">
                    <a:lnL cap="flat" cmpd="sng" w="28575">
                      <a:solidFill>
                        <a:srgbClr val="9E9E9E"/>
                      </a:solidFill>
                      <a:prstDash val="solid"/>
                      <a:round/>
                      <a:headEnd len="sm" w="sm" type="none"/>
                      <a:tailEnd len="sm" w="sm" type="none"/>
                    </a:lnL>
                  </a:tcPr>
                </a:tc>
              </a:tr>
              <a:tr h="563950">
                <a:tc>
                  <a:txBody>
                    <a:bodyPr/>
                    <a:lstStyle/>
                    <a:p>
                      <a:pPr indent="0" lvl="0" marL="0" rtl="0" algn="l">
                        <a:spcBef>
                          <a:spcPts val="0"/>
                        </a:spcBef>
                        <a:spcAft>
                          <a:spcPts val="0"/>
                        </a:spcAft>
                        <a:buNone/>
                      </a:pPr>
                      <a:r>
                        <a:rPr lang="en"/>
                        <a:t>Secondary</a:t>
                      </a:r>
                      <a:endParaRPr/>
                    </a:p>
                  </a:txBody>
                  <a:tcPr marT="91425" marB="91425" marR="91425" marL="91425">
                    <a:lnR cap="flat" cmpd="sng" w="2857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t>2.1</a:t>
                      </a:r>
                      <a:endParaRPr/>
                    </a:p>
                  </a:txBody>
                  <a:tcPr marT="91425" marB="91425" marR="91425" marL="91425">
                    <a:lnL cap="flat" cmpd="sng" w="28575">
                      <a:solidFill>
                        <a:srgbClr val="9E9E9E"/>
                      </a:solidFill>
                      <a:prstDash val="solid"/>
                      <a:round/>
                      <a:headEnd len="sm" w="sm" type="none"/>
                      <a:tailEnd len="sm" w="sm" type="none"/>
                    </a:lnL>
                  </a:tcPr>
                </a:tc>
              </a:tr>
              <a:tr h="563950">
                <a:tc>
                  <a:txBody>
                    <a:bodyPr/>
                    <a:lstStyle/>
                    <a:p>
                      <a:pPr indent="0" lvl="0" marL="0" rtl="0" algn="l">
                        <a:spcBef>
                          <a:spcPts val="0"/>
                        </a:spcBef>
                        <a:spcAft>
                          <a:spcPts val="0"/>
                        </a:spcAft>
                        <a:buNone/>
                      </a:pPr>
                      <a:r>
                        <a:rPr lang="en"/>
                        <a:t>Electronics</a:t>
                      </a:r>
                      <a:endParaRPr/>
                    </a:p>
                  </a:txBody>
                  <a:tcPr marT="91425" marB="91425" marR="91425" marL="91425">
                    <a:lnR cap="flat" cmpd="sng" w="2857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t>0.76</a:t>
                      </a:r>
                      <a:endParaRPr/>
                    </a:p>
                  </a:txBody>
                  <a:tcPr marT="91425" marB="91425" marR="91425" marL="91425">
                    <a:lnL cap="flat" cmpd="sng" w="28575">
                      <a:solidFill>
                        <a:srgbClr val="9E9E9E"/>
                      </a:solidFill>
                      <a:prstDash val="solid"/>
                      <a:round/>
                      <a:headEnd len="sm" w="sm" type="none"/>
                      <a:tailEnd len="sm" w="sm" type="none"/>
                    </a:lnL>
                  </a:tcPr>
                </a:tc>
              </a:tr>
              <a:tr h="795200">
                <a:tc>
                  <a:txBody>
                    <a:bodyPr/>
                    <a:lstStyle/>
                    <a:p>
                      <a:pPr indent="0" lvl="0" marL="0" rtl="0" algn="l">
                        <a:spcBef>
                          <a:spcPts val="0"/>
                        </a:spcBef>
                        <a:spcAft>
                          <a:spcPts val="0"/>
                        </a:spcAft>
                        <a:buNone/>
                      </a:pPr>
                      <a:r>
                        <a:rPr lang="en"/>
                        <a:t>Other Systems </a:t>
                      </a:r>
                      <a:endParaRPr/>
                    </a:p>
                    <a:p>
                      <a:pPr indent="0" lvl="0" marL="0" rtl="0" algn="l">
                        <a:spcBef>
                          <a:spcPts val="0"/>
                        </a:spcBef>
                        <a:spcAft>
                          <a:spcPts val="0"/>
                        </a:spcAft>
                        <a:buNone/>
                      </a:pPr>
                      <a:r>
                        <a:rPr lang="en"/>
                        <a:t>(Electronics Box, Wiring Bay, etc.)</a:t>
                      </a:r>
                      <a:endParaRPr/>
                    </a:p>
                  </a:txBody>
                  <a:tcPr marT="91425" marB="91425" marR="91425" marL="91425">
                    <a:lnR cap="flat" cmpd="sng" w="28575">
                      <a:solidFill>
                        <a:srgbClr val="9E9E9E"/>
                      </a:solidFill>
                      <a:prstDash val="solid"/>
                      <a:round/>
                      <a:headEnd len="sm" w="sm" type="none"/>
                      <a:tailEnd len="sm" w="sm" type="none"/>
                    </a:lnR>
                    <a:lnB cap="flat" cmpd="sng" w="762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0.61</a:t>
                      </a:r>
                      <a:endParaRPr/>
                    </a:p>
                    <a:p>
                      <a:pPr indent="0" lvl="0" marL="0" rtl="0" algn="l">
                        <a:spcBef>
                          <a:spcPts val="0"/>
                        </a:spcBef>
                        <a:spcAft>
                          <a:spcPts val="0"/>
                        </a:spcAft>
                        <a:buNone/>
                      </a:pPr>
                      <a:r>
                        <a:rPr lang="en"/>
                        <a:t>(Estimated to increase when insulation added to components)</a:t>
                      </a:r>
                      <a:endParaRPr/>
                    </a:p>
                  </a:txBody>
                  <a:tcPr marT="91425" marB="91425" marR="91425" marL="91425">
                    <a:lnL cap="flat" cmpd="sng" w="28575">
                      <a:solidFill>
                        <a:srgbClr val="9E9E9E"/>
                      </a:solidFill>
                      <a:prstDash val="solid"/>
                      <a:round/>
                      <a:headEnd len="sm" w="sm" type="none"/>
                      <a:tailEnd len="sm" w="sm" type="none"/>
                    </a:lnL>
                    <a:lnB cap="flat" cmpd="sng" w="76200">
                      <a:solidFill>
                        <a:srgbClr val="9E9E9E"/>
                      </a:solidFill>
                      <a:prstDash val="solid"/>
                      <a:round/>
                      <a:headEnd len="sm" w="sm" type="none"/>
                      <a:tailEnd len="sm" w="sm" type="none"/>
                    </a:lnB>
                  </a:tcPr>
                </a:tc>
              </a:tr>
              <a:tr h="589850">
                <a:tc>
                  <a:txBody>
                    <a:bodyPr/>
                    <a:lstStyle/>
                    <a:p>
                      <a:pPr indent="0" lvl="0" marL="0" rtl="0" algn="l">
                        <a:spcBef>
                          <a:spcPts val="0"/>
                        </a:spcBef>
                        <a:spcAft>
                          <a:spcPts val="0"/>
                        </a:spcAft>
                        <a:buNone/>
                      </a:pPr>
                      <a:r>
                        <a:rPr b="1" lang="en"/>
                        <a:t>Total</a:t>
                      </a:r>
                      <a:endParaRPr b="1"/>
                    </a:p>
                    <a:p>
                      <a:pPr indent="0" lvl="0" marL="0" rtl="0" algn="l">
                        <a:spcBef>
                          <a:spcPts val="0"/>
                        </a:spcBef>
                        <a:spcAft>
                          <a:spcPts val="0"/>
                        </a:spcAft>
                        <a:buNone/>
                      </a:pPr>
                      <a:r>
                        <a:rPr b="1" lang="en"/>
                        <a:t>(Max 15lbs)</a:t>
                      </a:r>
                      <a:endParaRPr b="1"/>
                    </a:p>
                  </a:txBody>
                  <a:tcPr marT="91425" marB="91425" marR="91425" marL="91425">
                    <a:lnR cap="flat" cmpd="sng" w="28575">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 6.87 + 3.425(deck) </a:t>
                      </a:r>
                      <a:endParaRPr/>
                    </a:p>
                    <a:p>
                      <a:pPr indent="0" lvl="0" marL="0" rtl="0" algn="l">
                        <a:spcBef>
                          <a:spcPts val="0"/>
                        </a:spcBef>
                        <a:spcAft>
                          <a:spcPts val="0"/>
                        </a:spcAft>
                        <a:buNone/>
                      </a:pPr>
                      <a:r>
                        <a:rPr lang="en"/>
                        <a:t>= </a:t>
                      </a:r>
                      <a:r>
                        <a:rPr b="1" lang="en" u="sng"/>
                        <a:t>10.295</a:t>
                      </a:r>
                      <a:endParaRPr b="1" u="sng"/>
                    </a:p>
                  </a:txBody>
                  <a:tcPr marT="91425" marB="91425" marR="91425" marL="91425">
                    <a:lnL cap="flat" cmpd="sng" w="28575">
                      <a:solidFill>
                        <a:srgbClr val="9E9E9E"/>
                      </a:solidFill>
                      <a:prstDash val="solid"/>
                      <a:round/>
                      <a:headEnd len="sm" w="sm" type="none"/>
                      <a:tailEnd len="sm" w="sm" type="none"/>
                    </a:lnL>
                    <a:lnT cap="flat" cmpd="sng" w="76200">
                      <a:solidFill>
                        <a:srgbClr val="9E9E9E"/>
                      </a:solidFill>
                      <a:prstDash val="solid"/>
                      <a:round/>
                      <a:headEnd len="sm" w="sm" type="none"/>
                      <a:tailEnd len="sm" w="sm" type="none"/>
                    </a:lnT>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55"/>
          <p:cNvSpPr txBox="1"/>
          <p:nvPr>
            <p:ph idx="12" type="sldNum"/>
          </p:nvPr>
        </p:nvSpPr>
        <p:spPr>
          <a:xfrm>
            <a:off x="6553200" y="4729163"/>
            <a:ext cx="2133600" cy="3570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401" name="Google Shape;401;p55"/>
          <p:cNvSpPr txBox="1"/>
          <p:nvPr>
            <p:ph type="title"/>
          </p:nvPr>
        </p:nvSpPr>
        <p:spPr>
          <a:xfrm>
            <a:off x="0" y="57150"/>
            <a:ext cx="8229600" cy="857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Arial"/>
                <a:ea typeface="Arial"/>
                <a:cs typeface="Arial"/>
                <a:sym typeface="Arial"/>
              </a:rPr>
              <a:t>System Changes Since STR</a:t>
            </a:r>
            <a:endParaRPr>
              <a:latin typeface="Arial"/>
              <a:ea typeface="Arial"/>
              <a:cs typeface="Arial"/>
              <a:sym typeface="Arial"/>
            </a:endParaRPr>
          </a:p>
        </p:txBody>
      </p:sp>
      <p:sp>
        <p:nvSpPr>
          <p:cNvPr id="402" name="Google Shape;402;p55"/>
          <p:cNvSpPr txBox="1"/>
          <p:nvPr/>
        </p:nvSpPr>
        <p:spPr>
          <a:xfrm>
            <a:off x="107150" y="867975"/>
            <a:ext cx="8229600" cy="36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Primary</a:t>
            </a:r>
            <a:endParaRPr b="1" sz="1800"/>
          </a:p>
          <a:p>
            <a:pPr indent="-342900" lvl="0" marL="457200" rtl="0" algn="l">
              <a:spcBef>
                <a:spcPts val="0"/>
              </a:spcBef>
              <a:spcAft>
                <a:spcPts val="0"/>
              </a:spcAft>
              <a:buSzPts val="1800"/>
              <a:buChar char="●"/>
            </a:pPr>
            <a:r>
              <a:rPr lang="en" sz="1800"/>
              <a:t>The static charge generator has been slightly modified to allow for more surface area contact of the </a:t>
            </a:r>
            <a:r>
              <a:rPr lang="en" sz="1800"/>
              <a:t>rabbit</a:t>
            </a:r>
            <a:r>
              <a:rPr lang="en" sz="1800"/>
              <a:t> fur to the </a:t>
            </a:r>
            <a:r>
              <a:rPr lang="en" sz="1800"/>
              <a:t>polycarbonate</a:t>
            </a:r>
            <a:r>
              <a:rPr lang="en" sz="1800"/>
              <a:t> sheet. This will create a greater static field for maximize results. This does not change the mission statement.</a:t>
            </a:r>
            <a:endParaRPr sz="1800"/>
          </a:p>
          <a:p>
            <a:pPr indent="0" lvl="0" marL="457200" rtl="0" algn="l">
              <a:spcBef>
                <a:spcPts val="0"/>
              </a:spcBef>
              <a:spcAft>
                <a:spcPts val="0"/>
              </a:spcAft>
              <a:buNone/>
            </a:pPr>
            <a:r>
              <a:t/>
            </a:r>
            <a:endParaRPr sz="1800"/>
          </a:p>
          <a:p>
            <a:pPr indent="0" lvl="0" marL="0" rtl="0" algn="l">
              <a:spcBef>
                <a:spcPts val="0"/>
              </a:spcBef>
              <a:spcAft>
                <a:spcPts val="0"/>
              </a:spcAft>
              <a:buNone/>
            </a:pPr>
            <a:r>
              <a:rPr b="1" lang="en" sz="1800"/>
              <a:t>Secondary</a:t>
            </a:r>
            <a:endParaRPr b="1" sz="1800"/>
          </a:p>
          <a:p>
            <a:pPr indent="-342900" lvl="0" marL="457200" rtl="0" algn="l">
              <a:spcBef>
                <a:spcPts val="0"/>
              </a:spcBef>
              <a:spcAft>
                <a:spcPts val="0"/>
              </a:spcAft>
              <a:buSzPts val="1800"/>
              <a:buChar char="●"/>
            </a:pPr>
            <a:r>
              <a:rPr lang="en" sz="1800"/>
              <a:t>The mount for the 3D printing materials will be mounted to a wall like structure. This design allows for full exposure of the material and provides more room for other components. This does not change the mission statement.</a:t>
            </a:r>
            <a:endParaRPr sz="1800"/>
          </a:p>
          <a:p>
            <a:pPr indent="0" lvl="0" marL="457200" rtl="0" algn="l">
              <a:spcBef>
                <a:spcPts val="0"/>
              </a:spcBef>
              <a:spcAft>
                <a:spcPts val="0"/>
              </a:spcAft>
              <a:buNone/>
            </a:pPr>
            <a:r>
              <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56"/>
          <p:cNvSpPr txBox="1"/>
          <p:nvPr>
            <p:ph type="ctrTitle"/>
          </p:nvPr>
        </p:nvSpPr>
        <p:spPr>
          <a:xfrm>
            <a:off x="685800" y="323631"/>
            <a:ext cx="7772400" cy="1102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a:latin typeface="Arial"/>
                <a:ea typeface="Arial"/>
                <a:cs typeface="Arial"/>
                <a:sym typeface="Arial"/>
              </a:rPr>
              <a:t>2.0 </a:t>
            </a:r>
            <a:r>
              <a:rPr lang="en">
                <a:latin typeface="Arial"/>
                <a:ea typeface="Arial"/>
                <a:cs typeface="Arial"/>
                <a:sym typeface="Arial"/>
              </a:rPr>
              <a:t>Mechanical </a:t>
            </a:r>
            <a:endParaRPr>
              <a:latin typeface="Arial"/>
              <a:ea typeface="Arial"/>
              <a:cs typeface="Arial"/>
              <a:sym typeface="Arial"/>
            </a:endParaRPr>
          </a:p>
        </p:txBody>
      </p:sp>
      <p:sp>
        <p:nvSpPr>
          <p:cNvPr id="408" name="Google Shape;408;p56"/>
          <p:cNvSpPr txBox="1"/>
          <p:nvPr>
            <p:ph idx="1" type="subTitle"/>
          </p:nvPr>
        </p:nvSpPr>
        <p:spPr>
          <a:xfrm>
            <a:off x="1371600" y="2343150"/>
            <a:ext cx="6400800" cy="1314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2000"/>
              <a:buFont typeface="Century"/>
              <a:buNone/>
            </a:pPr>
            <a:r>
              <a:rPr i="1" lang="en" sz="2400"/>
              <a:t>Dallas 	McKeough </a:t>
            </a:r>
            <a:endParaRPr sz="2400"/>
          </a:p>
        </p:txBody>
      </p:sp>
      <p:sp>
        <p:nvSpPr>
          <p:cNvPr id="409" name="Google Shape;409;p56"/>
          <p:cNvSpPr txBox="1"/>
          <p:nvPr>
            <p:ph idx="12" type="sldNum"/>
          </p:nvPr>
        </p:nvSpPr>
        <p:spPr>
          <a:xfrm>
            <a:off x="6553200" y="4729163"/>
            <a:ext cx="2133600" cy="357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fld id="{00000000-1234-1234-1234-123412341234}" type="slidenum">
              <a:rPr b="0" i="0" lang="en" sz="1400" u="none" cap="none" strike="noStrike">
                <a:solidFill>
                  <a:schemeClr val="dk1"/>
                </a:solidFill>
                <a:latin typeface="Century"/>
                <a:ea typeface="Century"/>
                <a:cs typeface="Century"/>
                <a:sym typeface="Century"/>
              </a:rPr>
              <a:t>‹#›</a:t>
            </a:fld>
            <a:endParaRPr b="0" i="0" sz="1400" u="none" cap="none" strike="noStrike">
              <a:solidFill>
                <a:schemeClr val="dk1"/>
              </a:solidFill>
              <a:latin typeface="Century"/>
              <a:ea typeface="Century"/>
              <a:cs typeface="Century"/>
              <a:sym typeface="Century"/>
            </a:endParaRPr>
          </a:p>
        </p:txBody>
      </p:sp>
      <p:sp>
        <p:nvSpPr>
          <p:cNvPr id="410" name="Google Shape;410;p56"/>
          <p:cNvSpPr txBox="1"/>
          <p:nvPr/>
        </p:nvSpPr>
        <p:spPr>
          <a:xfrm>
            <a:off x="1221300" y="1196675"/>
            <a:ext cx="7236900" cy="110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600">
                <a:latin typeface="Century"/>
                <a:ea typeface="Century"/>
                <a:cs typeface="Century"/>
                <a:sym typeface="Century"/>
              </a:rPr>
              <a:t>Design Overview, Subsystem Testing, and Integrated Subsystem Testing Status</a:t>
            </a:r>
            <a:endParaRPr sz="2600">
              <a:latin typeface="Century"/>
              <a:ea typeface="Century"/>
              <a:cs typeface="Century"/>
              <a:sym typeface="Centur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57"/>
          <p:cNvSpPr txBox="1"/>
          <p:nvPr>
            <p:ph idx="1" type="body"/>
          </p:nvPr>
        </p:nvSpPr>
        <p:spPr>
          <a:xfrm>
            <a:off x="0" y="750100"/>
            <a:ext cx="8229600" cy="36504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en" sz="1800">
                <a:latin typeface="Arial"/>
                <a:ea typeface="Arial"/>
                <a:cs typeface="Arial"/>
                <a:sym typeface="Arial"/>
              </a:rPr>
              <a:t>Entire payload layout</a:t>
            </a:r>
            <a:endParaRPr b="1" sz="1800">
              <a:latin typeface="Arial"/>
              <a:ea typeface="Arial"/>
              <a:cs typeface="Arial"/>
              <a:sym typeface="Arial"/>
            </a:endParaRPr>
          </a:p>
        </p:txBody>
      </p:sp>
      <p:sp>
        <p:nvSpPr>
          <p:cNvPr id="417" name="Google Shape;417;p57"/>
          <p:cNvSpPr txBox="1"/>
          <p:nvPr>
            <p:ph idx="12" type="sldNum"/>
          </p:nvPr>
        </p:nvSpPr>
        <p:spPr>
          <a:xfrm>
            <a:off x="6553200" y="4729163"/>
            <a:ext cx="2133600" cy="3570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418" name="Google Shape;418;p57"/>
          <p:cNvSpPr txBox="1"/>
          <p:nvPr>
            <p:ph type="title"/>
          </p:nvPr>
        </p:nvSpPr>
        <p:spPr>
          <a:xfrm>
            <a:off x="0" y="57150"/>
            <a:ext cx="8229600" cy="857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Arial"/>
                <a:ea typeface="Arial"/>
                <a:cs typeface="Arial"/>
                <a:sym typeface="Arial"/>
              </a:rPr>
              <a:t>Design Overview (</a:t>
            </a:r>
            <a:r>
              <a:rPr lang="en">
                <a:latin typeface="Arial"/>
                <a:ea typeface="Arial"/>
                <a:cs typeface="Arial"/>
                <a:sym typeface="Arial"/>
              </a:rPr>
              <a:t>System</a:t>
            </a:r>
            <a:r>
              <a:rPr lang="en">
                <a:latin typeface="Arial"/>
                <a:ea typeface="Arial"/>
                <a:cs typeface="Arial"/>
                <a:sym typeface="Arial"/>
              </a:rPr>
              <a:t>)</a:t>
            </a:r>
            <a:endParaRPr>
              <a:latin typeface="Arial"/>
              <a:ea typeface="Arial"/>
              <a:cs typeface="Arial"/>
              <a:sym typeface="Arial"/>
            </a:endParaRPr>
          </a:p>
        </p:txBody>
      </p:sp>
      <p:grpSp>
        <p:nvGrpSpPr>
          <p:cNvPr id="419" name="Google Shape;419;p57"/>
          <p:cNvGrpSpPr/>
          <p:nvPr/>
        </p:nvGrpSpPr>
        <p:grpSpPr>
          <a:xfrm>
            <a:off x="589375" y="1255238"/>
            <a:ext cx="7094480" cy="3307647"/>
            <a:chOff x="504934" y="1133487"/>
            <a:chExt cx="6701757" cy="3139675"/>
          </a:xfrm>
        </p:grpSpPr>
        <p:pic>
          <p:nvPicPr>
            <p:cNvPr id="420" name="Google Shape;420;p57"/>
            <p:cNvPicPr preferRelativeResize="0"/>
            <p:nvPr/>
          </p:nvPicPr>
          <p:blipFill>
            <a:blip r:embed="rId3">
              <a:alphaModFix/>
            </a:blip>
            <a:stretch>
              <a:fillRect/>
            </a:stretch>
          </p:blipFill>
          <p:spPr>
            <a:xfrm>
              <a:off x="504934" y="1133498"/>
              <a:ext cx="3506188" cy="3139654"/>
            </a:xfrm>
            <a:prstGeom prst="rect">
              <a:avLst/>
            </a:prstGeom>
            <a:noFill/>
            <a:ln cap="flat" cmpd="sng" w="38100">
              <a:solidFill>
                <a:schemeClr val="dk2"/>
              </a:solidFill>
              <a:prstDash val="solid"/>
              <a:round/>
              <a:headEnd len="sm" w="sm" type="none"/>
              <a:tailEnd len="sm" w="sm" type="none"/>
            </a:ln>
          </p:spPr>
        </p:pic>
        <p:pic>
          <p:nvPicPr>
            <p:cNvPr id="421" name="Google Shape;421;p57"/>
            <p:cNvPicPr preferRelativeResize="0"/>
            <p:nvPr/>
          </p:nvPicPr>
          <p:blipFill>
            <a:blip r:embed="rId4">
              <a:alphaModFix/>
            </a:blip>
            <a:stretch>
              <a:fillRect/>
            </a:stretch>
          </p:blipFill>
          <p:spPr>
            <a:xfrm>
              <a:off x="4011125" y="1133487"/>
              <a:ext cx="3195565" cy="3139675"/>
            </a:xfrm>
            <a:prstGeom prst="rect">
              <a:avLst/>
            </a:prstGeom>
            <a:noFill/>
            <a:ln cap="flat" cmpd="sng" w="38100">
              <a:solidFill>
                <a:schemeClr val="dk2"/>
              </a:solidFill>
              <a:prstDash val="solid"/>
              <a:round/>
              <a:headEnd len="sm" w="sm" type="none"/>
              <a:tailEnd len="sm" w="sm" type="none"/>
            </a:ln>
          </p:spPr>
        </p:pic>
      </p:grpSp>
      <p:cxnSp>
        <p:nvCxnSpPr>
          <p:cNvPr id="422" name="Google Shape;422;p57"/>
          <p:cNvCxnSpPr>
            <a:stCxn id="423" idx="2"/>
          </p:cNvCxnSpPr>
          <p:nvPr/>
        </p:nvCxnSpPr>
        <p:spPr>
          <a:xfrm flipH="1">
            <a:off x="5722200" y="1255175"/>
            <a:ext cx="1275000" cy="1010400"/>
          </a:xfrm>
          <a:prstGeom prst="straightConnector1">
            <a:avLst/>
          </a:prstGeom>
          <a:noFill/>
          <a:ln cap="flat" cmpd="sng" w="9525">
            <a:solidFill>
              <a:srgbClr val="FF0000"/>
            </a:solidFill>
            <a:prstDash val="solid"/>
            <a:round/>
            <a:headEnd len="med" w="med" type="none"/>
            <a:tailEnd len="med" w="med" type="triangle"/>
          </a:ln>
        </p:spPr>
      </p:cxnSp>
      <p:cxnSp>
        <p:nvCxnSpPr>
          <p:cNvPr id="424" name="Google Shape;424;p57"/>
          <p:cNvCxnSpPr>
            <a:endCxn id="425" idx="0"/>
          </p:cNvCxnSpPr>
          <p:nvPr/>
        </p:nvCxnSpPr>
        <p:spPr>
          <a:xfrm>
            <a:off x="5536150" y="2979050"/>
            <a:ext cx="1296900" cy="1242900"/>
          </a:xfrm>
          <a:prstGeom prst="straightConnector1">
            <a:avLst/>
          </a:prstGeom>
          <a:noFill/>
          <a:ln cap="flat" cmpd="sng" w="9525">
            <a:solidFill>
              <a:srgbClr val="FF0000"/>
            </a:solidFill>
            <a:prstDash val="solid"/>
            <a:round/>
            <a:headEnd len="med" w="med" type="none"/>
            <a:tailEnd len="med" w="med" type="triangle"/>
          </a:ln>
        </p:spPr>
      </p:cxnSp>
      <p:cxnSp>
        <p:nvCxnSpPr>
          <p:cNvPr id="426" name="Google Shape;426;p57"/>
          <p:cNvCxnSpPr/>
          <p:nvPr/>
        </p:nvCxnSpPr>
        <p:spPr>
          <a:xfrm>
            <a:off x="1184000" y="2689550"/>
            <a:ext cx="294900" cy="653700"/>
          </a:xfrm>
          <a:prstGeom prst="straightConnector1">
            <a:avLst/>
          </a:prstGeom>
          <a:noFill/>
          <a:ln cap="flat" cmpd="sng" w="9525">
            <a:solidFill>
              <a:srgbClr val="FF0000"/>
            </a:solidFill>
            <a:prstDash val="solid"/>
            <a:round/>
            <a:headEnd len="med" w="med" type="none"/>
            <a:tailEnd len="med" w="med" type="triangle"/>
          </a:ln>
        </p:spPr>
      </p:cxnSp>
      <p:cxnSp>
        <p:nvCxnSpPr>
          <p:cNvPr id="427" name="Google Shape;427;p57"/>
          <p:cNvCxnSpPr/>
          <p:nvPr/>
        </p:nvCxnSpPr>
        <p:spPr>
          <a:xfrm rot="10800000">
            <a:off x="6707875" y="3037175"/>
            <a:ext cx="1157400" cy="139200"/>
          </a:xfrm>
          <a:prstGeom prst="straightConnector1">
            <a:avLst/>
          </a:prstGeom>
          <a:noFill/>
          <a:ln cap="flat" cmpd="sng" w="9525">
            <a:solidFill>
              <a:srgbClr val="FF0000"/>
            </a:solidFill>
            <a:prstDash val="solid"/>
            <a:round/>
            <a:headEnd len="med" w="med" type="none"/>
            <a:tailEnd len="med" w="med" type="triangle"/>
          </a:ln>
        </p:spPr>
      </p:cxnSp>
      <p:sp>
        <p:nvSpPr>
          <p:cNvPr id="428" name="Google Shape;428;p57"/>
          <p:cNvSpPr txBox="1"/>
          <p:nvPr/>
        </p:nvSpPr>
        <p:spPr>
          <a:xfrm>
            <a:off x="660650" y="1328750"/>
            <a:ext cx="1346700" cy="13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00"/>
                </a:solidFill>
              </a:rPr>
              <a:t>Placement of Charge Generator. (</a:t>
            </a:r>
            <a:r>
              <a:rPr lang="en">
                <a:solidFill>
                  <a:srgbClr val="FFFF00"/>
                </a:solidFill>
              </a:rPr>
              <a:t>Rabbit</a:t>
            </a:r>
            <a:r>
              <a:rPr lang="en">
                <a:solidFill>
                  <a:srgbClr val="FFFF00"/>
                </a:solidFill>
              </a:rPr>
              <a:t> fur, motor and servo)</a:t>
            </a:r>
            <a:endParaRPr>
              <a:solidFill>
                <a:srgbClr val="FFFF00"/>
              </a:solidFill>
            </a:endParaRPr>
          </a:p>
        </p:txBody>
      </p:sp>
      <p:sp>
        <p:nvSpPr>
          <p:cNvPr id="423" name="Google Shape;423;p57"/>
          <p:cNvSpPr txBox="1"/>
          <p:nvPr/>
        </p:nvSpPr>
        <p:spPr>
          <a:xfrm>
            <a:off x="5764800" y="701075"/>
            <a:ext cx="24648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Electronics compartment (will be sealed for flight)</a:t>
            </a:r>
            <a:endParaRPr b="1">
              <a:solidFill>
                <a:srgbClr val="FF0000"/>
              </a:solidFill>
            </a:endParaRPr>
          </a:p>
        </p:txBody>
      </p:sp>
      <p:sp>
        <p:nvSpPr>
          <p:cNvPr id="429" name="Google Shape;429;p57"/>
          <p:cNvSpPr txBox="1"/>
          <p:nvPr/>
        </p:nvSpPr>
        <p:spPr>
          <a:xfrm>
            <a:off x="7725525" y="2872175"/>
            <a:ext cx="1275000" cy="6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Secondary Experiment</a:t>
            </a:r>
            <a:endParaRPr b="1">
              <a:solidFill>
                <a:srgbClr val="FF0000"/>
              </a:solidFill>
            </a:endParaRPr>
          </a:p>
        </p:txBody>
      </p:sp>
      <p:sp>
        <p:nvSpPr>
          <p:cNvPr id="425" name="Google Shape;425;p57"/>
          <p:cNvSpPr txBox="1"/>
          <p:nvPr/>
        </p:nvSpPr>
        <p:spPr>
          <a:xfrm>
            <a:off x="5905900" y="4221950"/>
            <a:ext cx="1854300" cy="2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00"/>
                </a:solidFill>
              </a:rPr>
              <a:t>Debris Trajectory</a:t>
            </a:r>
            <a:endParaRPr b="1">
              <a:solidFill>
                <a:srgbClr val="FFFF00"/>
              </a:solidFill>
            </a:endParaRPr>
          </a:p>
        </p:txBody>
      </p:sp>
      <p:cxnSp>
        <p:nvCxnSpPr>
          <p:cNvPr id="430" name="Google Shape;430;p57"/>
          <p:cNvCxnSpPr/>
          <p:nvPr/>
        </p:nvCxnSpPr>
        <p:spPr>
          <a:xfrm flipH="1">
            <a:off x="2078800" y="1161850"/>
            <a:ext cx="1414500" cy="1328700"/>
          </a:xfrm>
          <a:prstGeom prst="straightConnector1">
            <a:avLst/>
          </a:prstGeom>
          <a:noFill/>
          <a:ln cap="flat" cmpd="sng" w="9525">
            <a:solidFill>
              <a:srgbClr val="FF0000"/>
            </a:solidFill>
            <a:prstDash val="solid"/>
            <a:round/>
            <a:headEnd len="med" w="med" type="none"/>
            <a:tailEnd len="med" w="med" type="triangle"/>
          </a:ln>
        </p:spPr>
      </p:cxnSp>
      <p:sp>
        <p:nvSpPr>
          <p:cNvPr id="431" name="Google Shape;431;p57"/>
          <p:cNvSpPr txBox="1"/>
          <p:nvPr/>
        </p:nvSpPr>
        <p:spPr>
          <a:xfrm>
            <a:off x="2753925" y="851100"/>
            <a:ext cx="2817900" cy="3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Launcher and Camera Mount</a:t>
            </a:r>
            <a:endParaRPr b="1">
              <a:solidFill>
                <a:srgbClr val="FF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40"/>
          <p:cNvSpPr txBox="1"/>
          <p:nvPr>
            <p:ph type="title"/>
          </p:nvPr>
        </p:nvSpPr>
        <p:spPr>
          <a:xfrm>
            <a:off x="0" y="57150"/>
            <a:ext cx="8229600" cy="857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Arial"/>
                <a:ea typeface="Arial"/>
                <a:cs typeface="Arial"/>
                <a:sym typeface="Arial"/>
              </a:rPr>
              <a:t>Presentation Outline</a:t>
            </a:r>
            <a:endParaRPr>
              <a:latin typeface="Arial"/>
              <a:ea typeface="Arial"/>
              <a:cs typeface="Arial"/>
              <a:sym typeface="Arial"/>
            </a:endParaRPr>
          </a:p>
        </p:txBody>
      </p:sp>
      <p:sp>
        <p:nvSpPr>
          <p:cNvPr id="245" name="Google Shape;245;p40"/>
          <p:cNvSpPr txBox="1"/>
          <p:nvPr>
            <p:ph idx="12" type="sldNum"/>
          </p:nvPr>
        </p:nvSpPr>
        <p:spPr>
          <a:xfrm>
            <a:off x="6553200" y="4729163"/>
            <a:ext cx="2133600" cy="357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fld id="{00000000-1234-1234-1234-123412341234}" type="slidenum">
              <a:rPr b="0" i="0" lang="en" sz="1400" u="none" cap="none" strike="noStrike">
                <a:solidFill>
                  <a:schemeClr val="dk1"/>
                </a:solidFill>
                <a:latin typeface="Century"/>
                <a:ea typeface="Century"/>
                <a:cs typeface="Century"/>
                <a:sym typeface="Century"/>
              </a:rPr>
              <a:t>‹#›</a:t>
            </a:fld>
            <a:endParaRPr b="0" i="0" sz="1400" u="none" cap="none" strike="noStrike">
              <a:solidFill>
                <a:schemeClr val="dk1"/>
              </a:solidFill>
              <a:latin typeface="Century"/>
              <a:ea typeface="Century"/>
              <a:cs typeface="Century"/>
              <a:sym typeface="Century"/>
            </a:endParaRPr>
          </a:p>
        </p:txBody>
      </p:sp>
      <p:sp>
        <p:nvSpPr>
          <p:cNvPr id="246" name="Google Shape;246;p40"/>
          <p:cNvSpPr txBox="1"/>
          <p:nvPr>
            <p:ph idx="1" type="body"/>
          </p:nvPr>
        </p:nvSpPr>
        <p:spPr>
          <a:xfrm>
            <a:off x="0" y="812950"/>
            <a:ext cx="8915400" cy="3153300"/>
          </a:xfrm>
          <a:prstGeom prst="rect">
            <a:avLst/>
          </a:prstGeom>
          <a:noFill/>
          <a:ln>
            <a:noFill/>
          </a:ln>
        </p:spPr>
        <p:txBody>
          <a:bodyPr anchorCtr="0" anchor="t" bIns="45700" lIns="91425" spcFirstLastPara="1" rIns="91425" wrap="square" tIns="45700">
            <a:noAutofit/>
          </a:bodyPr>
          <a:lstStyle/>
          <a:p>
            <a:pPr indent="-281940" lvl="0" marL="342900" rtl="0" algn="l">
              <a:lnSpc>
                <a:spcPct val="90000"/>
              </a:lnSpc>
              <a:spcBef>
                <a:spcPts val="0"/>
              </a:spcBef>
              <a:spcAft>
                <a:spcPts val="0"/>
              </a:spcAft>
              <a:buClr>
                <a:schemeClr val="dk1"/>
              </a:buClr>
              <a:buSzPts val="2000"/>
              <a:buFont typeface="Arial"/>
              <a:buChar char="●"/>
            </a:pPr>
            <a:r>
              <a:rPr b="1" lang="en" sz="2000">
                <a:latin typeface="Arial"/>
                <a:ea typeface="Arial"/>
                <a:cs typeface="Arial"/>
                <a:sym typeface="Arial"/>
              </a:rPr>
              <a:t>Section 1:</a:t>
            </a:r>
            <a:r>
              <a:rPr lang="en" sz="2000">
                <a:latin typeface="Arial"/>
                <a:ea typeface="Arial"/>
                <a:cs typeface="Arial"/>
                <a:sym typeface="Arial"/>
              </a:rPr>
              <a:t> Mission Concept and Interfaces</a:t>
            </a:r>
            <a:endParaRPr sz="2000">
              <a:latin typeface="Arial"/>
              <a:ea typeface="Arial"/>
              <a:cs typeface="Arial"/>
              <a:sym typeface="Arial"/>
            </a:endParaRPr>
          </a:p>
          <a:p>
            <a:pPr indent="0" lvl="0" marL="342900" rtl="0" algn="l">
              <a:lnSpc>
                <a:spcPct val="90000"/>
              </a:lnSpc>
              <a:spcBef>
                <a:spcPts val="0"/>
              </a:spcBef>
              <a:spcAft>
                <a:spcPts val="0"/>
              </a:spcAft>
              <a:buNone/>
            </a:pPr>
            <a:r>
              <a:t/>
            </a:r>
            <a:endParaRPr sz="2000">
              <a:latin typeface="Arial"/>
              <a:ea typeface="Arial"/>
              <a:cs typeface="Arial"/>
              <a:sym typeface="Arial"/>
            </a:endParaRPr>
          </a:p>
          <a:p>
            <a:pPr indent="-355600" lvl="0" marL="457200" rtl="0" algn="l">
              <a:lnSpc>
                <a:spcPct val="90000"/>
              </a:lnSpc>
              <a:spcBef>
                <a:spcPts val="0"/>
              </a:spcBef>
              <a:spcAft>
                <a:spcPts val="0"/>
              </a:spcAft>
              <a:buSzPts val="2000"/>
              <a:buFont typeface="Arial"/>
              <a:buChar char="●"/>
            </a:pPr>
            <a:r>
              <a:rPr lang="en" sz="2000">
                <a:latin typeface="Arial"/>
                <a:ea typeface="Arial"/>
                <a:cs typeface="Arial"/>
                <a:sym typeface="Arial"/>
              </a:rPr>
              <a:t>Design Overview, Subsystem Testing and Integrated Subsystem Testing </a:t>
            </a:r>
            <a:endParaRPr sz="2000">
              <a:latin typeface="Arial"/>
              <a:ea typeface="Arial"/>
              <a:cs typeface="Arial"/>
              <a:sym typeface="Arial"/>
            </a:endParaRPr>
          </a:p>
          <a:p>
            <a:pPr indent="-355600" lvl="1" marL="914400" rtl="0" algn="l">
              <a:lnSpc>
                <a:spcPct val="90000"/>
              </a:lnSpc>
              <a:spcBef>
                <a:spcPts val="0"/>
              </a:spcBef>
              <a:spcAft>
                <a:spcPts val="0"/>
              </a:spcAft>
              <a:buSzPts val="2000"/>
              <a:buFont typeface="Arial"/>
              <a:buChar char="○"/>
            </a:pPr>
            <a:r>
              <a:rPr b="1" lang="en" sz="2000">
                <a:latin typeface="Arial"/>
                <a:ea typeface="Arial"/>
                <a:cs typeface="Arial"/>
                <a:sym typeface="Arial"/>
              </a:rPr>
              <a:t>Section 2:</a:t>
            </a:r>
            <a:r>
              <a:rPr lang="en" sz="2000">
                <a:latin typeface="Arial"/>
                <a:ea typeface="Arial"/>
                <a:cs typeface="Arial"/>
                <a:sym typeface="Arial"/>
              </a:rPr>
              <a:t> Mechanical </a:t>
            </a:r>
            <a:endParaRPr sz="2000">
              <a:latin typeface="Arial"/>
              <a:ea typeface="Arial"/>
              <a:cs typeface="Arial"/>
              <a:sym typeface="Arial"/>
            </a:endParaRPr>
          </a:p>
          <a:p>
            <a:pPr indent="-355600" lvl="1" marL="914400" rtl="0" algn="l">
              <a:lnSpc>
                <a:spcPct val="90000"/>
              </a:lnSpc>
              <a:spcBef>
                <a:spcPts val="0"/>
              </a:spcBef>
              <a:spcAft>
                <a:spcPts val="0"/>
              </a:spcAft>
              <a:buSzPts val="2000"/>
              <a:buFont typeface="Arial"/>
              <a:buChar char="○"/>
            </a:pPr>
            <a:r>
              <a:rPr b="1" lang="en" sz="2000">
                <a:latin typeface="Arial"/>
                <a:ea typeface="Arial"/>
                <a:cs typeface="Arial"/>
                <a:sym typeface="Arial"/>
              </a:rPr>
              <a:t>Section 3:</a:t>
            </a:r>
            <a:r>
              <a:rPr lang="en" sz="2000">
                <a:latin typeface="Arial"/>
                <a:ea typeface="Arial"/>
                <a:cs typeface="Arial"/>
                <a:sym typeface="Arial"/>
              </a:rPr>
              <a:t> Electrical</a:t>
            </a:r>
            <a:endParaRPr sz="2000">
              <a:latin typeface="Arial"/>
              <a:ea typeface="Arial"/>
              <a:cs typeface="Arial"/>
              <a:sym typeface="Arial"/>
            </a:endParaRPr>
          </a:p>
          <a:p>
            <a:pPr indent="-355600" lvl="1" marL="914400" rtl="0" algn="l">
              <a:lnSpc>
                <a:spcPct val="90000"/>
              </a:lnSpc>
              <a:spcBef>
                <a:spcPts val="0"/>
              </a:spcBef>
              <a:spcAft>
                <a:spcPts val="0"/>
              </a:spcAft>
              <a:buSzPts val="2000"/>
              <a:buFont typeface="Arial"/>
              <a:buChar char="○"/>
            </a:pPr>
            <a:r>
              <a:rPr b="1" lang="en" sz="2000">
                <a:latin typeface="Arial"/>
                <a:ea typeface="Arial"/>
                <a:cs typeface="Arial"/>
                <a:sym typeface="Arial"/>
              </a:rPr>
              <a:t>Section 4:</a:t>
            </a:r>
            <a:r>
              <a:rPr lang="en" sz="2000">
                <a:latin typeface="Arial"/>
                <a:ea typeface="Arial"/>
                <a:cs typeface="Arial"/>
                <a:sym typeface="Arial"/>
              </a:rPr>
              <a:t> Software </a:t>
            </a:r>
            <a:endParaRPr sz="2000">
              <a:latin typeface="Arial"/>
              <a:ea typeface="Arial"/>
              <a:cs typeface="Arial"/>
              <a:sym typeface="Arial"/>
            </a:endParaRPr>
          </a:p>
          <a:p>
            <a:pPr indent="0" lvl="0" marL="457200" rtl="0" algn="l">
              <a:lnSpc>
                <a:spcPct val="90000"/>
              </a:lnSpc>
              <a:spcBef>
                <a:spcPts val="592"/>
              </a:spcBef>
              <a:spcAft>
                <a:spcPts val="0"/>
              </a:spcAft>
              <a:buNone/>
            </a:pPr>
            <a:r>
              <a:t/>
            </a:r>
            <a:endParaRPr sz="2000">
              <a:latin typeface="Arial"/>
              <a:ea typeface="Arial"/>
              <a:cs typeface="Arial"/>
              <a:sym typeface="Arial"/>
            </a:endParaRPr>
          </a:p>
          <a:p>
            <a:pPr indent="-281940" lvl="0" marL="342900" rtl="0" algn="l">
              <a:lnSpc>
                <a:spcPct val="90000"/>
              </a:lnSpc>
              <a:spcBef>
                <a:spcPts val="592"/>
              </a:spcBef>
              <a:spcAft>
                <a:spcPts val="0"/>
              </a:spcAft>
              <a:buClr>
                <a:schemeClr val="dk1"/>
              </a:buClr>
              <a:buSzPts val="2000"/>
              <a:buFont typeface="Arial"/>
              <a:buChar char="●"/>
            </a:pPr>
            <a:r>
              <a:rPr b="1" lang="en" sz="2000">
                <a:latin typeface="Arial"/>
                <a:ea typeface="Arial"/>
                <a:cs typeface="Arial"/>
                <a:sym typeface="Arial"/>
              </a:rPr>
              <a:t>Section 5:</a:t>
            </a:r>
            <a:r>
              <a:rPr lang="en" sz="2000">
                <a:latin typeface="Arial"/>
                <a:ea typeface="Arial"/>
                <a:cs typeface="Arial"/>
                <a:sym typeface="Arial"/>
              </a:rPr>
              <a:t> Plan for FMSR</a:t>
            </a:r>
            <a:endParaRPr sz="2000">
              <a:latin typeface="Arial"/>
              <a:ea typeface="Arial"/>
              <a:cs typeface="Arial"/>
              <a:sym typeface="Arial"/>
            </a:endParaRPr>
          </a:p>
          <a:p>
            <a:pPr indent="-281940" lvl="0" marL="342900" rtl="0" algn="l">
              <a:lnSpc>
                <a:spcPct val="90000"/>
              </a:lnSpc>
              <a:spcBef>
                <a:spcPts val="592"/>
              </a:spcBef>
              <a:spcAft>
                <a:spcPts val="0"/>
              </a:spcAft>
              <a:buClr>
                <a:schemeClr val="dk1"/>
              </a:buClr>
              <a:buSzPts val="2000"/>
              <a:buFont typeface="Arial"/>
              <a:buChar char="●"/>
            </a:pPr>
            <a:r>
              <a:rPr b="1" lang="en" sz="2000">
                <a:latin typeface="Arial"/>
                <a:ea typeface="Arial"/>
                <a:cs typeface="Arial"/>
                <a:sym typeface="Arial"/>
              </a:rPr>
              <a:t>Section 6: </a:t>
            </a:r>
            <a:r>
              <a:rPr lang="en" sz="2000">
                <a:latin typeface="Arial"/>
                <a:ea typeface="Arial"/>
                <a:cs typeface="Arial"/>
                <a:sym typeface="Arial"/>
              </a:rPr>
              <a:t>Project Schedule</a:t>
            </a:r>
            <a:endParaRPr sz="2000">
              <a:latin typeface="Arial"/>
              <a:ea typeface="Arial"/>
              <a:cs typeface="Arial"/>
              <a:sym typeface="Arial"/>
            </a:endParaRPr>
          </a:p>
          <a:p>
            <a:pPr indent="-281940" lvl="0" marL="342900" rtl="0" algn="l">
              <a:lnSpc>
                <a:spcPct val="90000"/>
              </a:lnSpc>
              <a:spcBef>
                <a:spcPts val="592"/>
              </a:spcBef>
              <a:spcAft>
                <a:spcPts val="0"/>
              </a:spcAft>
              <a:buClr>
                <a:schemeClr val="dk1"/>
              </a:buClr>
              <a:buSzPts val="2000"/>
              <a:buFont typeface="Arial"/>
              <a:buChar char="●"/>
            </a:pPr>
            <a:r>
              <a:rPr b="1" lang="en" sz="2000">
                <a:latin typeface="Arial"/>
                <a:ea typeface="Arial"/>
                <a:cs typeface="Arial"/>
                <a:sym typeface="Arial"/>
              </a:rPr>
              <a:t>Section 7:</a:t>
            </a:r>
            <a:r>
              <a:rPr lang="en" sz="2000">
                <a:latin typeface="Arial"/>
                <a:ea typeface="Arial"/>
                <a:cs typeface="Arial"/>
                <a:sym typeface="Arial"/>
              </a:rPr>
              <a:t> Project Management</a:t>
            </a:r>
            <a:endParaRPr sz="2000">
              <a:latin typeface="Arial"/>
              <a:ea typeface="Arial"/>
              <a:cs typeface="Arial"/>
              <a:sym typeface="Arial"/>
            </a:endParaRPr>
          </a:p>
          <a:p>
            <a:pPr indent="-281940" lvl="0" marL="342900" rtl="0" algn="l">
              <a:lnSpc>
                <a:spcPct val="90000"/>
              </a:lnSpc>
              <a:spcBef>
                <a:spcPts val="592"/>
              </a:spcBef>
              <a:spcAft>
                <a:spcPts val="0"/>
              </a:spcAft>
              <a:buClr>
                <a:schemeClr val="dk1"/>
              </a:buClr>
              <a:buSzPts val="2000"/>
              <a:buFont typeface="Arial"/>
              <a:buChar char="●"/>
            </a:pPr>
            <a:r>
              <a:rPr b="1" lang="en" sz="2000">
                <a:latin typeface="Arial"/>
                <a:ea typeface="Arial"/>
                <a:cs typeface="Arial"/>
                <a:sym typeface="Arial"/>
              </a:rPr>
              <a:t>Section 8:</a:t>
            </a:r>
            <a:r>
              <a:rPr lang="en" sz="2000">
                <a:latin typeface="Arial"/>
                <a:ea typeface="Arial"/>
                <a:cs typeface="Arial"/>
                <a:sym typeface="Arial"/>
              </a:rPr>
              <a:t> Conclusion</a:t>
            </a:r>
            <a:endParaRPr sz="2000">
              <a:latin typeface="Arial"/>
              <a:ea typeface="Arial"/>
              <a:cs typeface="Arial"/>
              <a:sym typeface="Arial"/>
            </a:endParaRPr>
          </a:p>
          <a:p>
            <a:pPr indent="-121284" lvl="1" marL="742950" rtl="0" algn="l">
              <a:lnSpc>
                <a:spcPct val="90000"/>
              </a:lnSpc>
              <a:spcBef>
                <a:spcPts val="518"/>
              </a:spcBef>
              <a:spcAft>
                <a:spcPts val="0"/>
              </a:spcAft>
              <a:buClr>
                <a:schemeClr val="dk1"/>
              </a:buClr>
              <a:buSzPts val="2590"/>
              <a:buFont typeface="Century"/>
              <a:buNone/>
            </a:pPr>
            <a:r>
              <a:t/>
            </a:r>
            <a:endParaRPr sz="2000">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58"/>
          <p:cNvSpPr txBox="1"/>
          <p:nvPr>
            <p:ph idx="12" type="sldNum"/>
          </p:nvPr>
        </p:nvSpPr>
        <p:spPr>
          <a:xfrm>
            <a:off x="6553200" y="4729163"/>
            <a:ext cx="2133600" cy="3570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438" name="Google Shape;438;p58"/>
          <p:cNvSpPr txBox="1"/>
          <p:nvPr>
            <p:ph type="title"/>
          </p:nvPr>
        </p:nvSpPr>
        <p:spPr>
          <a:xfrm>
            <a:off x="0" y="57150"/>
            <a:ext cx="8229600" cy="857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Century"/>
                <a:ea typeface="Century"/>
                <a:cs typeface="Century"/>
                <a:sym typeface="Century"/>
              </a:rPr>
              <a:t>Design Overview (Primary)</a:t>
            </a:r>
            <a:endParaRPr/>
          </a:p>
        </p:txBody>
      </p:sp>
      <p:sp>
        <p:nvSpPr>
          <p:cNvPr id="439" name="Google Shape;439;p58"/>
          <p:cNvSpPr txBox="1"/>
          <p:nvPr/>
        </p:nvSpPr>
        <p:spPr>
          <a:xfrm>
            <a:off x="107150" y="57150"/>
            <a:ext cx="8229600" cy="772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800"/>
              <a:t> </a:t>
            </a:r>
            <a:endParaRPr sz="2800">
              <a:solidFill>
                <a:srgbClr val="000000"/>
              </a:solidFill>
            </a:endParaRPr>
          </a:p>
        </p:txBody>
      </p:sp>
      <p:sp>
        <p:nvSpPr>
          <p:cNvPr id="440" name="Google Shape;440;p58"/>
          <p:cNvSpPr txBox="1"/>
          <p:nvPr/>
        </p:nvSpPr>
        <p:spPr>
          <a:xfrm>
            <a:off x="107150" y="985150"/>
            <a:ext cx="3710400" cy="7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t>Primary Design</a:t>
            </a:r>
            <a:endParaRPr b="1" sz="2200"/>
          </a:p>
        </p:txBody>
      </p:sp>
      <p:grpSp>
        <p:nvGrpSpPr>
          <p:cNvPr id="441" name="Google Shape;441;p58"/>
          <p:cNvGrpSpPr/>
          <p:nvPr/>
        </p:nvGrpSpPr>
        <p:grpSpPr>
          <a:xfrm>
            <a:off x="2686475" y="1122750"/>
            <a:ext cx="4541799" cy="3699925"/>
            <a:chOff x="2184075" y="1141800"/>
            <a:chExt cx="4541799" cy="3699925"/>
          </a:xfrm>
        </p:grpSpPr>
        <p:pic>
          <p:nvPicPr>
            <p:cNvPr id="442" name="Google Shape;442;p58"/>
            <p:cNvPicPr preferRelativeResize="0"/>
            <p:nvPr/>
          </p:nvPicPr>
          <p:blipFill rotWithShape="1">
            <a:blip r:embed="rId3">
              <a:alphaModFix/>
            </a:blip>
            <a:srcRect b="8923" l="11825" r="42707" t="6808"/>
            <a:stretch/>
          </p:blipFill>
          <p:spPr>
            <a:xfrm>
              <a:off x="4027075" y="1141800"/>
              <a:ext cx="2698799" cy="3699925"/>
            </a:xfrm>
            <a:prstGeom prst="rect">
              <a:avLst/>
            </a:prstGeom>
            <a:noFill/>
            <a:ln cap="flat" cmpd="sng" w="76200">
              <a:solidFill>
                <a:srgbClr val="000000"/>
              </a:solidFill>
              <a:prstDash val="solid"/>
              <a:round/>
              <a:headEnd len="sm" w="sm" type="none"/>
              <a:tailEnd len="sm" w="sm" type="none"/>
            </a:ln>
          </p:spPr>
        </p:pic>
        <p:pic>
          <p:nvPicPr>
            <p:cNvPr id="443" name="Google Shape;443;p58"/>
            <p:cNvPicPr preferRelativeResize="0"/>
            <p:nvPr/>
          </p:nvPicPr>
          <p:blipFill rotWithShape="1">
            <a:blip r:embed="rId4">
              <a:alphaModFix/>
            </a:blip>
            <a:srcRect b="0" l="9810" r="46254" t="0"/>
            <a:stretch/>
          </p:blipFill>
          <p:spPr>
            <a:xfrm>
              <a:off x="2184075" y="1141800"/>
              <a:ext cx="1843002" cy="3699925"/>
            </a:xfrm>
            <a:prstGeom prst="rect">
              <a:avLst/>
            </a:prstGeom>
            <a:noFill/>
            <a:ln cap="flat" cmpd="sng" w="76200">
              <a:solidFill>
                <a:srgbClr val="000000"/>
              </a:solidFill>
              <a:prstDash val="solid"/>
              <a:round/>
              <a:headEnd len="sm" w="sm" type="none"/>
              <a:tailEnd len="sm" w="sm" type="none"/>
            </a:ln>
          </p:spPr>
        </p:pic>
      </p:grpSp>
      <p:sp>
        <p:nvSpPr>
          <p:cNvPr id="444" name="Google Shape;444;p58"/>
          <p:cNvSpPr txBox="1"/>
          <p:nvPr/>
        </p:nvSpPr>
        <p:spPr>
          <a:xfrm>
            <a:off x="107150" y="1448775"/>
            <a:ext cx="2579400" cy="7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 primary design has not been altered since the previous iteration in concept. The clear blue film in the images will be charged via friction induced by rabbit fur on a motor. This is accompanied by the launcher mechanism which will deploy debris parallel to this film, allowing us to collect data on the debris’ trajectory in relation to the charged film.</a:t>
            </a:r>
            <a:endParaRPr/>
          </a:p>
        </p:txBody>
      </p:sp>
      <p:cxnSp>
        <p:nvCxnSpPr>
          <p:cNvPr id="445" name="Google Shape;445;p58"/>
          <p:cNvCxnSpPr/>
          <p:nvPr/>
        </p:nvCxnSpPr>
        <p:spPr>
          <a:xfrm flipH="1">
            <a:off x="3932650" y="2650225"/>
            <a:ext cx="44700" cy="1550400"/>
          </a:xfrm>
          <a:prstGeom prst="straightConnector1">
            <a:avLst/>
          </a:prstGeom>
          <a:noFill/>
          <a:ln cap="flat" cmpd="sng" w="38100">
            <a:solidFill>
              <a:srgbClr val="FF0000"/>
            </a:solidFill>
            <a:prstDash val="solid"/>
            <a:round/>
            <a:headEnd len="med" w="med" type="none"/>
            <a:tailEnd len="med" w="med" type="triangle"/>
          </a:ln>
        </p:spPr>
      </p:cxnSp>
      <p:cxnSp>
        <p:nvCxnSpPr>
          <p:cNvPr id="446" name="Google Shape;446;p58"/>
          <p:cNvCxnSpPr>
            <a:stCxn id="447" idx="1"/>
          </p:cNvCxnSpPr>
          <p:nvPr/>
        </p:nvCxnSpPr>
        <p:spPr>
          <a:xfrm flipH="1">
            <a:off x="6480300" y="2806050"/>
            <a:ext cx="1122900" cy="492900"/>
          </a:xfrm>
          <a:prstGeom prst="straightConnector1">
            <a:avLst/>
          </a:prstGeom>
          <a:noFill/>
          <a:ln cap="flat" cmpd="sng" w="28575">
            <a:solidFill>
              <a:srgbClr val="FF0000"/>
            </a:solidFill>
            <a:prstDash val="solid"/>
            <a:round/>
            <a:headEnd len="med" w="med" type="none"/>
            <a:tailEnd len="med" w="med" type="triangle"/>
          </a:ln>
        </p:spPr>
      </p:cxnSp>
      <p:cxnSp>
        <p:nvCxnSpPr>
          <p:cNvPr id="448" name="Google Shape;448;p58"/>
          <p:cNvCxnSpPr>
            <a:stCxn id="449" idx="1"/>
          </p:cNvCxnSpPr>
          <p:nvPr/>
        </p:nvCxnSpPr>
        <p:spPr>
          <a:xfrm flipH="1">
            <a:off x="5786400" y="1340050"/>
            <a:ext cx="1490700" cy="904200"/>
          </a:xfrm>
          <a:prstGeom prst="straightConnector1">
            <a:avLst/>
          </a:prstGeom>
          <a:noFill/>
          <a:ln cap="flat" cmpd="sng" w="28575">
            <a:solidFill>
              <a:srgbClr val="FF0000"/>
            </a:solidFill>
            <a:prstDash val="solid"/>
            <a:round/>
            <a:headEnd len="med" w="med" type="none"/>
            <a:tailEnd len="med" w="med" type="triangle"/>
          </a:ln>
        </p:spPr>
      </p:cxnSp>
      <p:sp>
        <p:nvSpPr>
          <p:cNvPr id="449" name="Google Shape;449;p58"/>
          <p:cNvSpPr txBox="1"/>
          <p:nvPr/>
        </p:nvSpPr>
        <p:spPr>
          <a:xfrm>
            <a:off x="7277100" y="1141300"/>
            <a:ext cx="1206900" cy="3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rPr>
              <a:t>Launcher</a:t>
            </a:r>
            <a:endParaRPr sz="1800">
              <a:solidFill>
                <a:srgbClr val="FF0000"/>
              </a:solidFill>
            </a:endParaRPr>
          </a:p>
        </p:txBody>
      </p:sp>
      <p:sp>
        <p:nvSpPr>
          <p:cNvPr id="447" name="Google Shape;447;p58"/>
          <p:cNvSpPr txBox="1"/>
          <p:nvPr/>
        </p:nvSpPr>
        <p:spPr>
          <a:xfrm>
            <a:off x="7603200" y="2451150"/>
            <a:ext cx="1083600" cy="7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rPr>
              <a:t>Charged film</a:t>
            </a:r>
            <a:endParaRPr sz="1800">
              <a:solidFill>
                <a:srgbClr val="FF0000"/>
              </a:solidFill>
            </a:endParaRPr>
          </a:p>
        </p:txBody>
      </p:sp>
      <p:sp>
        <p:nvSpPr>
          <p:cNvPr id="450" name="Google Shape;450;p58"/>
          <p:cNvSpPr txBox="1"/>
          <p:nvPr/>
        </p:nvSpPr>
        <p:spPr>
          <a:xfrm>
            <a:off x="726975" y="4331675"/>
            <a:ext cx="2133600" cy="3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0000"/>
                </a:solidFill>
              </a:rPr>
              <a:t>Debris’ Launch Trajectory</a:t>
            </a:r>
            <a:endParaRPr b="1" sz="1100">
              <a:solidFill>
                <a:srgbClr val="FF0000"/>
              </a:solidFill>
            </a:endParaRPr>
          </a:p>
        </p:txBody>
      </p:sp>
      <p:cxnSp>
        <p:nvCxnSpPr>
          <p:cNvPr id="451" name="Google Shape;451;p58"/>
          <p:cNvCxnSpPr>
            <a:stCxn id="452" idx="1"/>
          </p:cNvCxnSpPr>
          <p:nvPr/>
        </p:nvCxnSpPr>
        <p:spPr>
          <a:xfrm flipH="1">
            <a:off x="6075550" y="1967025"/>
            <a:ext cx="1457400" cy="823500"/>
          </a:xfrm>
          <a:prstGeom prst="straightConnector1">
            <a:avLst/>
          </a:prstGeom>
          <a:noFill/>
          <a:ln cap="flat" cmpd="sng" w="28575">
            <a:solidFill>
              <a:srgbClr val="FF0000"/>
            </a:solidFill>
            <a:prstDash val="solid"/>
            <a:round/>
            <a:headEnd len="med" w="med" type="none"/>
            <a:tailEnd len="med" w="med" type="triangle"/>
          </a:ln>
        </p:spPr>
      </p:cxnSp>
      <p:cxnSp>
        <p:nvCxnSpPr>
          <p:cNvPr id="453" name="Google Shape;453;p58"/>
          <p:cNvCxnSpPr/>
          <p:nvPr/>
        </p:nvCxnSpPr>
        <p:spPr>
          <a:xfrm flipH="1">
            <a:off x="6118425" y="3911200"/>
            <a:ext cx="1586100" cy="42900"/>
          </a:xfrm>
          <a:prstGeom prst="straightConnector1">
            <a:avLst/>
          </a:prstGeom>
          <a:noFill/>
          <a:ln cap="flat" cmpd="sng" w="28575">
            <a:solidFill>
              <a:srgbClr val="FF0000"/>
            </a:solidFill>
            <a:prstDash val="solid"/>
            <a:round/>
            <a:headEnd len="med" w="med" type="none"/>
            <a:tailEnd len="med" w="med" type="triangle"/>
          </a:ln>
        </p:spPr>
      </p:cxnSp>
      <p:sp>
        <p:nvSpPr>
          <p:cNvPr id="454" name="Google Shape;454;p58"/>
          <p:cNvSpPr txBox="1"/>
          <p:nvPr/>
        </p:nvSpPr>
        <p:spPr>
          <a:xfrm>
            <a:off x="7648450" y="3466938"/>
            <a:ext cx="1083600" cy="9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Motor mount for charge generator</a:t>
            </a:r>
            <a:endParaRPr>
              <a:solidFill>
                <a:srgbClr val="FF0000"/>
              </a:solidFill>
            </a:endParaRPr>
          </a:p>
        </p:txBody>
      </p:sp>
      <p:sp>
        <p:nvSpPr>
          <p:cNvPr id="452" name="Google Shape;452;p58"/>
          <p:cNvSpPr txBox="1"/>
          <p:nvPr/>
        </p:nvSpPr>
        <p:spPr>
          <a:xfrm>
            <a:off x="7532950" y="1612125"/>
            <a:ext cx="1083600" cy="7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rPr>
              <a:t>Camera Mount</a:t>
            </a:r>
            <a:endParaRPr sz="1800">
              <a:solidFill>
                <a:srgbClr val="FF0000"/>
              </a:solidFill>
            </a:endParaRPr>
          </a:p>
        </p:txBody>
      </p:sp>
      <p:cxnSp>
        <p:nvCxnSpPr>
          <p:cNvPr id="455" name="Google Shape;455;p58"/>
          <p:cNvCxnSpPr/>
          <p:nvPr/>
        </p:nvCxnSpPr>
        <p:spPr>
          <a:xfrm flipH="1" rot="10800000">
            <a:off x="2405225" y="4200300"/>
            <a:ext cx="1398900" cy="1926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Google Shape;461;p59"/>
          <p:cNvSpPr txBox="1"/>
          <p:nvPr>
            <p:ph idx="1" type="body"/>
          </p:nvPr>
        </p:nvSpPr>
        <p:spPr>
          <a:xfrm>
            <a:off x="0" y="888500"/>
            <a:ext cx="2538600" cy="34860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en" sz="1800">
                <a:latin typeface="Arial"/>
                <a:ea typeface="Arial"/>
                <a:cs typeface="Arial"/>
                <a:sym typeface="Arial"/>
              </a:rPr>
              <a:t>Launching Mechanism</a:t>
            </a:r>
            <a:endParaRPr sz="1600">
              <a:latin typeface="Arial"/>
              <a:ea typeface="Arial"/>
              <a:cs typeface="Arial"/>
              <a:sym typeface="Arial"/>
            </a:endParaRPr>
          </a:p>
          <a:p>
            <a:pPr indent="0" lvl="0" marL="0" rtl="0" algn="l">
              <a:spcBef>
                <a:spcPts val="360"/>
              </a:spcBef>
              <a:spcAft>
                <a:spcPts val="0"/>
              </a:spcAft>
              <a:buNone/>
            </a:pPr>
            <a:r>
              <a:rPr lang="en" sz="1600">
                <a:latin typeface="Arial"/>
                <a:ea typeface="Arial"/>
                <a:cs typeface="Arial"/>
                <a:sym typeface="Arial"/>
              </a:rPr>
              <a:t>The full launching mechanism consists of one solid shape that will house four servos, four pieces of simulated debris and a camera for data. Current deployment velocity is 1 in/s</a:t>
            </a:r>
            <a:endParaRPr sz="1600">
              <a:latin typeface="Arial"/>
              <a:ea typeface="Arial"/>
              <a:cs typeface="Arial"/>
              <a:sym typeface="Arial"/>
            </a:endParaRPr>
          </a:p>
          <a:p>
            <a:pPr indent="0" lvl="0" marL="0" rtl="0" algn="l">
              <a:spcBef>
                <a:spcPts val="360"/>
              </a:spcBef>
              <a:spcAft>
                <a:spcPts val="0"/>
              </a:spcAft>
              <a:buNone/>
            </a:pPr>
            <a:r>
              <a:t/>
            </a:r>
            <a:endParaRPr sz="1600">
              <a:latin typeface="Arial"/>
              <a:ea typeface="Arial"/>
              <a:cs typeface="Arial"/>
              <a:sym typeface="Arial"/>
            </a:endParaRPr>
          </a:p>
        </p:txBody>
      </p:sp>
      <p:sp>
        <p:nvSpPr>
          <p:cNvPr id="462" name="Google Shape;462;p59"/>
          <p:cNvSpPr txBox="1"/>
          <p:nvPr>
            <p:ph idx="12" type="sldNum"/>
          </p:nvPr>
        </p:nvSpPr>
        <p:spPr>
          <a:xfrm>
            <a:off x="6553200" y="4729163"/>
            <a:ext cx="2133600" cy="3570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463" name="Google Shape;463;p59"/>
          <p:cNvSpPr txBox="1"/>
          <p:nvPr>
            <p:ph type="title"/>
          </p:nvPr>
        </p:nvSpPr>
        <p:spPr>
          <a:xfrm>
            <a:off x="0" y="57150"/>
            <a:ext cx="8229600" cy="857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Arial"/>
                <a:ea typeface="Arial"/>
                <a:cs typeface="Arial"/>
                <a:sym typeface="Arial"/>
              </a:rPr>
              <a:t>Design Overview (Primary)</a:t>
            </a:r>
            <a:endParaRPr>
              <a:latin typeface="Arial"/>
              <a:ea typeface="Arial"/>
              <a:cs typeface="Arial"/>
              <a:sym typeface="Arial"/>
            </a:endParaRPr>
          </a:p>
        </p:txBody>
      </p:sp>
      <p:pic>
        <p:nvPicPr>
          <p:cNvPr id="464" name="Google Shape;464;p59"/>
          <p:cNvPicPr preferRelativeResize="0"/>
          <p:nvPr/>
        </p:nvPicPr>
        <p:blipFill rotWithShape="1">
          <a:blip r:embed="rId3">
            <a:alphaModFix/>
          </a:blip>
          <a:srcRect b="0" l="15345" r="15717" t="0"/>
          <a:stretch/>
        </p:blipFill>
        <p:spPr>
          <a:xfrm>
            <a:off x="4159125" y="888475"/>
            <a:ext cx="1961900" cy="3366553"/>
          </a:xfrm>
          <a:prstGeom prst="rect">
            <a:avLst/>
          </a:prstGeom>
          <a:noFill/>
          <a:ln cap="flat" cmpd="sng" w="76200">
            <a:solidFill>
              <a:srgbClr val="000000"/>
            </a:solidFill>
            <a:prstDash val="solid"/>
            <a:round/>
            <a:headEnd len="sm" w="sm" type="none"/>
            <a:tailEnd len="sm" w="sm" type="none"/>
          </a:ln>
        </p:spPr>
      </p:pic>
      <p:pic>
        <p:nvPicPr>
          <p:cNvPr id="465" name="Google Shape;465;p59"/>
          <p:cNvPicPr preferRelativeResize="0"/>
          <p:nvPr/>
        </p:nvPicPr>
        <p:blipFill rotWithShape="1">
          <a:blip r:embed="rId4">
            <a:alphaModFix/>
          </a:blip>
          <a:srcRect b="0" l="17092" r="14783" t="0"/>
          <a:stretch/>
        </p:blipFill>
        <p:spPr>
          <a:xfrm>
            <a:off x="6239325" y="888488"/>
            <a:ext cx="1961900" cy="3366525"/>
          </a:xfrm>
          <a:prstGeom prst="rect">
            <a:avLst/>
          </a:prstGeom>
          <a:noFill/>
          <a:ln cap="flat" cmpd="sng" w="76200">
            <a:solidFill>
              <a:srgbClr val="000000"/>
            </a:solidFill>
            <a:prstDash val="solid"/>
            <a:round/>
            <a:headEnd len="sm" w="sm" type="none"/>
            <a:tailEnd len="sm" w="sm" type="none"/>
          </a:ln>
        </p:spPr>
      </p:pic>
      <p:pic>
        <p:nvPicPr>
          <p:cNvPr id="466" name="Google Shape;466;p59"/>
          <p:cNvPicPr preferRelativeResize="0"/>
          <p:nvPr/>
        </p:nvPicPr>
        <p:blipFill rotWithShape="1">
          <a:blip r:embed="rId5">
            <a:alphaModFix/>
          </a:blip>
          <a:srcRect b="0" l="25103" r="26170" t="0"/>
          <a:stretch/>
        </p:blipFill>
        <p:spPr>
          <a:xfrm>
            <a:off x="2538625" y="888480"/>
            <a:ext cx="1502197" cy="3366549"/>
          </a:xfrm>
          <a:prstGeom prst="rect">
            <a:avLst/>
          </a:prstGeom>
          <a:noFill/>
          <a:ln cap="flat" cmpd="sng" w="76200">
            <a:solidFill>
              <a:srgbClr val="000000"/>
            </a:solidFill>
            <a:prstDash val="solid"/>
            <a:round/>
            <a:headEnd len="sm" w="sm" type="none"/>
            <a:tailEnd len="sm" w="sm" type="none"/>
          </a:ln>
        </p:spPr>
      </p:pic>
      <p:sp>
        <p:nvSpPr>
          <p:cNvPr id="467" name="Google Shape;467;p59"/>
          <p:cNvSpPr/>
          <p:nvPr/>
        </p:nvSpPr>
        <p:spPr>
          <a:xfrm>
            <a:off x="2806575" y="1830575"/>
            <a:ext cx="966300" cy="8574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8" name="Google Shape;468;p59"/>
          <p:cNvCxnSpPr>
            <a:stCxn id="469" idx="3"/>
          </p:cNvCxnSpPr>
          <p:nvPr/>
        </p:nvCxnSpPr>
        <p:spPr>
          <a:xfrm flipH="1" rot="10800000">
            <a:off x="1493300" y="2656400"/>
            <a:ext cx="1391700" cy="1040100"/>
          </a:xfrm>
          <a:prstGeom prst="straightConnector1">
            <a:avLst/>
          </a:prstGeom>
          <a:noFill/>
          <a:ln cap="flat" cmpd="sng" w="9525">
            <a:solidFill>
              <a:srgbClr val="FF0000"/>
            </a:solidFill>
            <a:prstDash val="solid"/>
            <a:round/>
            <a:headEnd len="med" w="med" type="none"/>
            <a:tailEnd len="med" w="med" type="triangle"/>
          </a:ln>
        </p:spPr>
      </p:cxnSp>
      <p:cxnSp>
        <p:nvCxnSpPr>
          <p:cNvPr id="470" name="Google Shape;470;p59"/>
          <p:cNvCxnSpPr>
            <a:stCxn id="471" idx="3"/>
          </p:cNvCxnSpPr>
          <p:nvPr/>
        </p:nvCxnSpPr>
        <p:spPr>
          <a:xfrm flipH="1" rot="10800000">
            <a:off x="2346550" y="2974700"/>
            <a:ext cx="797100" cy="1185000"/>
          </a:xfrm>
          <a:prstGeom prst="straightConnector1">
            <a:avLst/>
          </a:prstGeom>
          <a:noFill/>
          <a:ln cap="flat" cmpd="sng" w="9525">
            <a:solidFill>
              <a:srgbClr val="FF0000"/>
            </a:solidFill>
            <a:prstDash val="solid"/>
            <a:round/>
            <a:headEnd len="med" w="med" type="none"/>
            <a:tailEnd len="med" w="med" type="triangle"/>
          </a:ln>
        </p:spPr>
      </p:cxnSp>
      <p:cxnSp>
        <p:nvCxnSpPr>
          <p:cNvPr id="472" name="Google Shape;472;p59"/>
          <p:cNvCxnSpPr>
            <a:stCxn id="471" idx="3"/>
          </p:cNvCxnSpPr>
          <p:nvPr/>
        </p:nvCxnSpPr>
        <p:spPr>
          <a:xfrm flipH="1" rot="10800000">
            <a:off x="2346550" y="3233300"/>
            <a:ext cx="906600" cy="926400"/>
          </a:xfrm>
          <a:prstGeom prst="straightConnector1">
            <a:avLst/>
          </a:prstGeom>
          <a:noFill/>
          <a:ln cap="flat" cmpd="sng" w="9525">
            <a:solidFill>
              <a:srgbClr val="FF0000"/>
            </a:solidFill>
            <a:prstDash val="solid"/>
            <a:round/>
            <a:headEnd len="med" w="med" type="none"/>
            <a:tailEnd len="med" w="med" type="triangle"/>
          </a:ln>
        </p:spPr>
      </p:cxnSp>
      <p:cxnSp>
        <p:nvCxnSpPr>
          <p:cNvPr id="473" name="Google Shape;473;p59"/>
          <p:cNvCxnSpPr>
            <a:stCxn id="474" idx="3"/>
          </p:cNvCxnSpPr>
          <p:nvPr/>
        </p:nvCxnSpPr>
        <p:spPr>
          <a:xfrm flipH="1" rot="10800000">
            <a:off x="3253000" y="3621275"/>
            <a:ext cx="1741200" cy="850800"/>
          </a:xfrm>
          <a:prstGeom prst="straightConnector1">
            <a:avLst/>
          </a:prstGeom>
          <a:noFill/>
          <a:ln cap="flat" cmpd="sng" w="9525">
            <a:solidFill>
              <a:srgbClr val="FF0000"/>
            </a:solidFill>
            <a:prstDash val="solid"/>
            <a:round/>
            <a:headEnd len="med" w="med" type="none"/>
            <a:tailEnd len="med" w="med" type="triangle"/>
          </a:ln>
        </p:spPr>
      </p:cxnSp>
      <p:sp>
        <p:nvSpPr>
          <p:cNvPr id="469" name="Google Shape;469;p59"/>
          <p:cNvSpPr txBox="1"/>
          <p:nvPr/>
        </p:nvSpPr>
        <p:spPr>
          <a:xfrm>
            <a:off x="101600" y="3560600"/>
            <a:ext cx="1391700" cy="2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Century"/>
                <a:ea typeface="Century"/>
                <a:cs typeface="Century"/>
                <a:sym typeface="Century"/>
              </a:rPr>
              <a:t>Camera Mount</a:t>
            </a:r>
            <a:endParaRPr b="1">
              <a:solidFill>
                <a:srgbClr val="FF0000"/>
              </a:solidFill>
              <a:latin typeface="Century"/>
              <a:ea typeface="Century"/>
              <a:cs typeface="Century"/>
              <a:sym typeface="Century"/>
            </a:endParaRPr>
          </a:p>
        </p:txBody>
      </p:sp>
      <p:cxnSp>
        <p:nvCxnSpPr>
          <p:cNvPr id="475" name="Google Shape;475;p59"/>
          <p:cNvCxnSpPr>
            <a:stCxn id="474" idx="3"/>
          </p:cNvCxnSpPr>
          <p:nvPr/>
        </p:nvCxnSpPr>
        <p:spPr>
          <a:xfrm flipH="1" rot="10800000">
            <a:off x="3253000" y="3213575"/>
            <a:ext cx="537600" cy="1258500"/>
          </a:xfrm>
          <a:prstGeom prst="straightConnector1">
            <a:avLst/>
          </a:prstGeom>
          <a:noFill/>
          <a:ln cap="flat" cmpd="sng" w="9525">
            <a:solidFill>
              <a:srgbClr val="FF0000"/>
            </a:solidFill>
            <a:prstDash val="solid"/>
            <a:round/>
            <a:headEnd len="med" w="med" type="none"/>
            <a:tailEnd len="med" w="med" type="triangle"/>
          </a:ln>
        </p:spPr>
      </p:cxnSp>
      <p:sp>
        <p:nvSpPr>
          <p:cNvPr id="471" name="Google Shape;471;p59"/>
          <p:cNvSpPr txBox="1"/>
          <p:nvPr/>
        </p:nvSpPr>
        <p:spPr>
          <a:xfrm>
            <a:off x="492850" y="4023800"/>
            <a:ext cx="1853700" cy="2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Century"/>
                <a:ea typeface="Century"/>
                <a:cs typeface="Century"/>
                <a:sym typeface="Century"/>
              </a:rPr>
              <a:t>Debris Launch Barrel</a:t>
            </a:r>
            <a:endParaRPr b="1">
              <a:solidFill>
                <a:srgbClr val="FF0000"/>
              </a:solidFill>
              <a:latin typeface="Century"/>
              <a:ea typeface="Century"/>
              <a:cs typeface="Century"/>
              <a:sym typeface="Century"/>
            </a:endParaRPr>
          </a:p>
        </p:txBody>
      </p:sp>
      <p:sp>
        <p:nvSpPr>
          <p:cNvPr id="474" name="Google Shape;474;p59"/>
          <p:cNvSpPr txBox="1"/>
          <p:nvPr/>
        </p:nvSpPr>
        <p:spPr>
          <a:xfrm>
            <a:off x="1293400" y="4336175"/>
            <a:ext cx="1959600" cy="2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Century"/>
                <a:ea typeface="Century"/>
                <a:cs typeface="Century"/>
                <a:sym typeface="Century"/>
              </a:rPr>
              <a:t>Servo Mounting Ledge</a:t>
            </a:r>
            <a:endParaRPr b="1">
              <a:solidFill>
                <a:srgbClr val="FF0000"/>
              </a:solidFill>
              <a:latin typeface="Century"/>
              <a:ea typeface="Century"/>
              <a:cs typeface="Century"/>
              <a:sym typeface="Centur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p60"/>
          <p:cNvSpPr txBox="1"/>
          <p:nvPr>
            <p:ph idx="1" type="body"/>
          </p:nvPr>
        </p:nvSpPr>
        <p:spPr>
          <a:xfrm>
            <a:off x="-59675" y="914550"/>
            <a:ext cx="2447400" cy="3394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en" sz="1800">
                <a:latin typeface="Arial"/>
                <a:ea typeface="Arial"/>
                <a:cs typeface="Arial"/>
                <a:sym typeface="Arial"/>
              </a:rPr>
              <a:t>Launching Mechanism</a:t>
            </a:r>
            <a:endParaRPr sz="1800">
              <a:latin typeface="Arial"/>
              <a:ea typeface="Arial"/>
              <a:cs typeface="Arial"/>
              <a:sym typeface="Arial"/>
            </a:endParaRPr>
          </a:p>
          <a:p>
            <a:pPr indent="0" lvl="0" marL="0" rtl="0" algn="l">
              <a:spcBef>
                <a:spcPts val="360"/>
              </a:spcBef>
              <a:spcAft>
                <a:spcPts val="0"/>
              </a:spcAft>
              <a:buNone/>
            </a:pPr>
            <a:r>
              <a:rPr lang="en" sz="1600">
                <a:latin typeface="Arial"/>
                <a:ea typeface="Arial"/>
                <a:cs typeface="Arial"/>
                <a:sym typeface="Arial"/>
              </a:rPr>
              <a:t>The simulated debris will be held in place during flight via the servo. Once the static charge is built and debris launch is ready to </a:t>
            </a:r>
            <a:r>
              <a:rPr lang="en" sz="1600">
                <a:latin typeface="Arial"/>
                <a:ea typeface="Arial"/>
                <a:cs typeface="Arial"/>
                <a:sym typeface="Arial"/>
              </a:rPr>
              <a:t>commence</a:t>
            </a:r>
            <a:r>
              <a:rPr lang="en" sz="1600">
                <a:latin typeface="Arial"/>
                <a:ea typeface="Arial"/>
                <a:cs typeface="Arial"/>
                <a:sym typeface="Arial"/>
              </a:rPr>
              <a:t> the servo motor will rotate to accelerate the ball out of the launcher.</a:t>
            </a:r>
            <a:endParaRPr sz="1600">
              <a:latin typeface="Arial"/>
              <a:ea typeface="Arial"/>
              <a:cs typeface="Arial"/>
              <a:sym typeface="Arial"/>
            </a:endParaRPr>
          </a:p>
        </p:txBody>
      </p:sp>
      <p:sp>
        <p:nvSpPr>
          <p:cNvPr id="482" name="Google Shape;482;p60"/>
          <p:cNvSpPr txBox="1"/>
          <p:nvPr>
            <p:ph idx="12" type="sldNum"/>
          </p:nvPr>
        </p:nvSpPr>
        <p:spPr>
          <a:xfrm>
            <a:off x="6553200" y="4729163"/>
            <a:ext cx="2133600" cy="3570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483" name="Google Shape;483;p60"/>
          <p:cNvSpPr txBox="1"/>
          <p:nvPr>
            <p:ph type="title"/>
          </p:nvPr>
        </p:nvSpPr>
        <p:spPr>
          <a:xfrm>
            <a:off x="0" y="57150"/>
            <a:ext cx="8229600" cy="857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Arial"/>
                <a:ea typeface="Arial"/>
                <a:cs typeface="Arial"/>
                <a:sym typeface="Arial"/>
              </a:rPr>
              <a:t>Design Overview (Primary)</a:t>
            </a:r>
            <a:endParaRPr>
              <a:latin typeface="Arial"/>
              <a:ea typeface="Arial"/>
              <a:cs typeface="Arial"/>
              <a:sym typeface="Arial"/>
            </a:endParaRPr>
          </a:p>
        </p:txBody>
      </p:sp>
      <p:grpSp>
        <p:nvGrpSpPr>
          <p:cNvPr id="484" name="Google Shape;484;p60"/>
          <p:cNvGrpSpPr/>
          <p:nvPr/>
        </p:nvGrpSpPr>
        <p:grpSpPr>
          <a:xfrm>
            <a:off x="2596608" y="1006075"/>
            <a:ext cx="6299881" cy="2761810"/>
            <a:chOff x="864448" y="1642128"/>
            <a:chExt cx="7415115" cy="3394247"/>
          </a:xfrm>
        </p:grpSpPr>
        <p:grpSp>
          <p:nvGrpSpPr>
            <p:cNvPr id="485" name="Google Shape;485;p60"/>
            <p:cNvGrpSpPr/>
            <p:nvPr/>
          </p:nvGrpSpPr>
          <p:grpSpPr>
            <a:xfrm>
              <a:off x="864448" y="1642128"/>
              <a:ext cx="7415115" cy="2928859"/>
              <a:chOff x="0" y="1865200"/>
              <a:chExt cx="9772159" cy="3794350"/>
            </a:xfrm>
          </p:grpSpPr>
          <p:pic>
            <p:nvPicPr>
              <p:cNvPr id="486" name="Google Shape;486;p60"/>
              <p:cNvPicPr preferRelativeResize="0"/>
              <p:nvPr/>
            </p:nvPicPr>
            <p:blipFill rotWithShape="1">
              <a:blip r:embed="rId3">
                <a:alphaModFix/>
              </a:blip>
              <a:srcRect b="5332" l="2926" r="31901" t="15665"/>
              <a:stretch/>
            </p:blipFill>
            <p:spPr>
              <a:xfrm>
                <a:off x="0" y="1865210"/>
                <a:ext cx="3469199" cy="3777400"/>
              </a:xfrm>
              <a:prstGeom prst="rect">
                <a:avLst/>
              </a:prstGeom>
              <a:noFill/>
              <a:ln cap="flat" cmpd="sng" w="76200">
                <a:solidFill>
                  <a:srgbClr val="000000"/>
                </a:solidFill>
                <a:prstDash val="solid"/>
                <a:round/>
                <a:headEnd len="sm" w="sm" type="none"/>
                <a:tailEnd len="sm" w="sm" type="none"/>
              </a:ln>
            </p:spPr>
          </p:pic>
          <p:pic>
            <p:nvPicPr>
              <p:cNvPr id="487" name="Google Shape;487;p60"/>
              <p:cNvPicPr preferRelativeResize="0"/>
              <p:nvPr/>
            </p:nvPicPr>
            <p:blipFill rotWithShape="1">
              <a:blip r:embed="rId4">
                <a:alphaModFix/>
              </a:blip>
              <a:srcRect b="10405" l="10442" r="35565" t="17630"/>
              <a:stretch/>
            </p:blipFill>
            <p:spPr>
              <a:xfrm>
                <a:off x="3469202" y="1865200"/>
                <a:ext cx="3404276" cy="3794350"/>
              </a:xfrm>
              <a:prstGeom prst="rect">
                <a:avLst/>
              </a:prstGeom>
              <a:noFill/>
              <a:ln cap="flat" cmpd="sng" w="76200">
                <a:solidFill>
                  <a:srgbClr val="000000"/>
                </a:solidFill>
                <a:prstDash val="solid"/>
                <a:round/>
                <a:headEnd len="sm" w="sm" type="none"/>
                <a:tailEnd len="sm" w="sm" type="none"/>
              </a:ln>
            </p:spPr>
          </p:pic>
          <p:pic>
            <p:nvPicPr>
              <p:cNvPr id="488" name="Google Shape;488;p60"/>
              <p:cNvPicPr preferRelativeResize="0"/>
              <p:nvPr/>
            </p:nvPicPr>
            <p:blipFill rotWithShape="1">
              <a:blip r:embed="rId5">
                <a:alphaModFix/>
              </a:blip>
              <a:srcRect b="8651" l="11024" r="32378" t="17597"/>
              <a:stretch/>
            </p:blipFill>
            <p:spPr>
              <a:xfrm>
                <a:off x="6873475" y="1865200"/>
                <a:ext cx="2898684" cy="3777399"/>
              </a:xfrm>
              <a:prstGeom prst="rect">
                <a:avLst/>
              </a:prstGeom>
              <a:noFill/>
              <a:ln cap="flat" cmpd="sng" w="76200">
                <a:solidFill>
                  <a:srgbClr val="000000"/>
                </a:solidFill>
                <a:prstDash val="solid"/>
                <a:round/>
                <a:headEnd len="sm" w="sm" type="none"/>
                <a:tailEnd len="sm" w="sm" type="none"/>
              </a:ln>
            </p:spPr>
          </p:pic>
        </p:grpSp>
        <p:sp>
          <p:nvSpPr>
            <p:cNvPr id="489" name="Google Shape;489;p60"/>
            <p:cNvSpPr/>
            <p:nvPr/>
          </p:nvSpPr>
          <p:spPr>
            <a:xfrm>
              <a:off x="2706675" y="2996850"/>
              <a:ext cx="356100" cy="371400"/>
            </a:xfrm>
            <a:prstGeom prst="ellipse">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60"/>
            <p:cNvSpPr/>
            <p:nvPr/>
          </p:nvSpPr>
          <p:spPr>
            <a:xfrm>
              <a:off x="5258575" y="3597800"/>
              <a:ext cx="356100" cy="371400"/>
            </a:xfrm>
            <a:prstGeom prst="ellipse">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60"/>
            <p:cNvSpPr/>
            <p:nvPr/>
          </p:nvSpPr>
          <p:spPr>
            <a:xfrm>
              <a:off x="7503875" y="4664975"/>
              <a:ext cx="356100" cy="371400"/>
            </a:xfrm>
            <a:prstGeom prst="ellipse">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92" name="Google Shape;492;p60"/>
          <p:cNvCxnSpPr/>
          <p:nvPr/>
        </p:nvCxnSpPr>
        <p:spPr>
          <a:xfrm>
            <a:off x="4493933" y="1972460"/>
            <a:ext cx="13254" cy="1429599"/>
          </a:xfrm>
          <a:prstGeom prst="straightConnector1">
            <a:avLst/>
          </a:prstGeom>
          <a:noFill/>
          <a:ln cap="flat" cmpd="sng" w="76200">
            <a:solidFill>
              <a:srgbClr val="000000"/>
            </a:solidFill>
            <a:prstDash val="solid"/>
            <a:round/>
            <a:headEnd len="med" w="med" type="none"/>
            <a:tailEnd len="med" w="med" type="none"/>
          </a:ln>
        </p:spPr>
      </p:cxnSp>
      <p:cxnSp>
        <p:nvCxnSpPr>
          <p:cNvPr id="493" name="Google Shape;493;p60"/>
          <p:cNvCxnSpPr/>
          <p:nvPr/>
        </p:nvCxnSpPr>
        <p:spPr>
          <a:xfrm>
            <a:off x="8199612" y="1965462"/>
            <a:ext cx="13254" cy="1429599"/>
          </a:xfrm>
          <a:prstGeom prst="straightConnector1">
            <a:avLst/>
          </a:prstGeom>
          <a:noFill/>
          <a:ln cap="flat" cmpd="sng" w="76200">
            <a:solidFill>
              <a:srgbClr val="000000"/>
            </a:solidFill>
            <a:prstDash val="solid"/>
            <a:round/>
            <a:headEnd len="med" w="med" type="none"/>
            <a:tailEnd len="med" w="med" type="none"/>
          </a:ln>
        </p:spPr>
      </p:cxnSp>
      <p:cxnSp>
        <p:nvCxnSpPr>
          <p:cNvPr id="494" name="Google Shape;494;p60"/>
          <p:cNvCxnSpPr/>
          <p:nvPr/>
        </p:nvCxnSpPr>
        <p:spPr>
          <a:xfrm>
            <a:off x="8565832" y="1972460"/>
            <a:ext cx="13254" cy="1429599"/>
          </a:xfrm>
          <a:prstGeom prst="straightConnector1">
            <a:avLst/>
          </a:prstGeom>
          <a:noFill/>
          <a:ln cap="flat" cmpd="sng" w="76200">
            <a:solidFill>
              <a:srgbClr val="000000"/>
            </a:solidFill>
            <a:prstDash val="solid"/>
            <a:round/>
            <a:headEnd len="med" w="med" type="none"/>
            <a:tailEnd len="med" w="med" type="none"/>
          </a:ln>
        </p:spPr>
      </p:cxnSp>
      <p:cxnSp>
        <p:nvCxnSpPr>
          <p:cNvPr id="495" name="Google Shape;495;p60"/>
          <p:cNvCxnSpPr/>
          <p:nvPr/>
        </p:nvCxnSpPr>
        <p:spPr>
          <a:xfrm>
            <a:off x="6262099" y="1944688"/>
            <a:ext cx="13254" cy="1429599"/>
          </a:xfrm>
          <a:prstGeom prst="straightConnector1">
            <a:avLst/>
          </a:prstGeom>
          <a:noFill/>
          <a:ln cap="flat" cmpd="sng" w="76200">
            <a:solidFill>
              <a:srgbClr val="000000"/>
            </a:solidFill>
            <a:prstDash val="solid"/>
            <a:round/>
            <a:headEnd len="med" w="med" type="none"/>
            <a:tailEnd len="med" w="med" type="none"/>
          </a:ln>
        </p:spPr>
      </p:cxnSp>
      <p:cxnSp>
        <p:nvCxnSpPr>
          <p:cNvPr id="496" name="Google Shape;496;p60"/>
          <p:cNvCxnSpPr/>
          <p:nvPr/>
        </p:nvCxnSpPr>
        <p:spPr>
          <a:xfrm>
            <a:off x="6654636" y="1944688"/>
            <a:ext cx="13254" cy="1429599"/>
          </a:xfrm>
          <a:prstGeom prst="straightConnector1">
            <a:avLst/>
          </a:prstGeom>
          <a:noFill/>
          <a:ln cap="flat" cmpd="sng" w="76200">
            <a:solidFill>
              <a:srgbClr val="000000"/>
            </a:solidFill>
            <a:prstDash val="solid"/>
            <a:round/>
            <a:headEnd len="med" w="med" type="none"/>
            <a:tailEnd len="med" w="med" type="none"/>
          </a:ln>
        </p:spPr>
      </p:cxnSp>
      <p:cxnSp>
        <p:nvCxnSpPr>
          <p:cNvPr id="497" name="Google Shape;497;p60"/>
          <p:cNvCxnSpPr/>
          <p:nvPr/>
        </p:nvCxnSpPr>
        <p:spPr>
          <a:xfrm>
            <a:off x="4130517" y="1944688"/>
            <a:ext cx="13254" cy="1429599"/>
          </a:xfrm>
          <a:prstGeom prst="straightConnector1">
            <a:avLst/>
          </a:prstGeom>
          <a:noFill/>
          <a:ln cap="flat" cmpd="sng" w="76200">
            <a:solidFill>
              <a:srgbClr val="000000"/>
            </a:solidFill>
            <a:prstDash val="solid"/>
            <a:round/>
            <a:headEnd len="med" w="med" type="none"/>
            <a:tailEnd len="med" w="med" type="none"/>
          </a:ln>
        </p:spPr>
      </p:cxnSp>
      <p:cxnSp>
        <p:nvCxnSpPr>
          <p:cNvPr id="498" name="Google Shape;498;p60"/>
          <p:cNvCxnSpPr>
            <a:endCxn id="489" idx="3"/>
          </p:cNvCxnSpPr>
          <p:nvPr/>
        </p:nvCxnSpPr>
        <p:spPr>
          <a:xfrm flipH="1" rot="10800000">
            <a:off x="3462070" y="2366319"/>
            <a:ext cx="744000" cy="1609200"/>
          </a:xfrm>
          <a:prstGeom prst="straightConnector1">
            <a:avLst/>
          </a:prstGeom>
          <a:noFill/>
          <a:ln cap="flat" cmpd="sng" w="9525">
            <a:solidFill>
              <a:srgbClr val="FF0000"/>
            </a:solidFill>
            <a:prstDash val="solid"/>
            <a:round/>
            <a:headEnd len="med" w="med" type="none"/>
            <a:tailEnd len="med" w="med" type="triangle"/>
          </a:ln>
        </p:spPr>
      </p:cxnSp>
      <p:cxnSp>
        <p:nvCxnSpPr>
          <p:cNvPr id="499" name="Google Shape;499;p60"/>
          <p:cNvCxnSpPr>
            <a:stCxn id="500" idx="0"/>
          </p:cNvCxnSpPr>
          <p:nvPr/>
        </p:nvCxnSpPr>
        <p:spPr>
          <a:xfrm flipH="1" rot="10800000">
            <a:off x="5863750" y="3311000"/>
            <a:ext cx="544200" cy="548400"/>
          </a:xfrm>
          <a:prstGeom prst="straightConnector1">
            <a:avLst/>
          </a:prstGeom>
          <a:noFill/>
          <a:ln cap="flat" cmpd="sng" w="9525">
            <a:solidFill>
              <a:srgbClr val="FF0000"/>
            </a:solidFill>
            <a:prstDash val="solid"/>
            <a:round/>
            <a:headEnd len="med" w="med" type="none"/>
            <a:tailEnd len="med" w="med" type="triangle"/>
          </a:ln>
        </p:spPr>
      </p:cxnSp>
      <p:cxnSp>
        <p:nvCxnSpPr>
          <p:cNvPr id="501" name="Google Shape;501;p60"/>
          <p:cNvCxnSpPr>
            <a:stCxn id="502" idx="0"/>
          </p:cNvCxnSpPr>
          <p:nvPr/>
        </p:nvCxnSpPr>
        <p:spPr>
          <a:xfrm flipH="1" rot="10800000">
            <a:off x="2830576" y="2363650"/>
            <a:ext cx="435300" cy="1233600"/>
          </a:xfrm>
          <a:prstGeom prst="straightConnector1">
            <a:avLst/>
          </a:prstGeom>
          <a:noFill/>
          <a:ln cap="flat" cmpd="sng" w="9525">
            <a:solidFill>
              <a:srgbClr val="FF0000"/>
            </a:solidFill>
            <a:prstDash val="solid"/>
            <a:round/>
            <a:headEnd len="med" w="med" type="none"/>
            <a:tailEnd len="med" w="med" type="triangle"/>
          </a:ln>
        </p:spPr>
      </p:cxnSp>
      <p:sp>
        <p:nvSpPr>
          <p:cNvPr id="502" name="Google Shape;502;p60"/>
          <p:cNvSpPr txBox="1"/>
          <p:nvPr/>
        </p:nvSpPr>
        <p:spPr>
          <a:xfrm>
            <a:off x="2293276" y="3597250"/>
            <a:ext cx="1074600" cy="2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0000"/>
                </a:solidFill>
              </a:rPr>
              <a:t>Servo Motor</a:t>
            </a:r>
            <a:endParaRPr b="1" sz="1200">
              <a:solidFill>
                <a:srgbClr val="FF0000"/>
              </a:solidFill>
            </a:endParaRPr>
          </a:p>
        </p:txBody>
      </p:sp>
      <p:sp>
        <p:nvSpPr>
          <p:cNvPr id="503" name="Google Shape;503;p60"/>
          <p:cNvSpPr txBox="1"/>
          <p:nvPr/>
        </p:nvSpPr>
        <p:spPr>
          <a:xfrm>
            <a:off x="3131575" y="3945425"/>
            <a:ext cx="2211600" cy="4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Simulated Debris</a:t>
            </a:r>
            <a:endParaRPr b="1">
              <a:solidFill>
                <a:srgbClr val="FF0000"/>
              </a:solidFill>
            </a:endParaRPr>
          </a:p>
        </p:txBody>
      </p:sp>
      <p:sp>
        <p:nvSpPr>
          <p:cNvPr id="500" name="Google Shape;500;p60"/>
          <p:cNvSpPr txBox="1"/>
          <p:nvPr/>
        </p:nvSpPr>
        <p:spPr>
          <a:xfrm>
            <a:off x="5014000" y="3859400"/>
            <a:ext cx="1699500" cy="4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Launcher Barrel</a:t>
            </a:r>
            <a:endParaRPr b="1">
              <a:solidFill>
                <a:srgbClr val="FF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61"/>
          <p:cNvSpPr txBox="1"/>
          <p:nvPr>
            <p:ph idx="12" type="sldNum"/>
          </p:nvPr>
        </p:nvSpPr>
        <p:spPr>
          <a:xfrm>
            <a:off x="6553200" y="4729163"/>
            <a:ext cx="2133600" cy="3570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510" name="Google Shape;510;p61"/>
          <p:cNvSpPr txBox="1"/>
          <p:nvPr>
            <p:ph type="title"/>
          </p:nvPr>
        </p:nvSpPr>
        <p:spPr>
          <a:xfrm>
            <a:off x="0" y="57150"/>
            <a:ext cx="8229600" cy="857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Arial"/>
                <a:ea typeface="Arial"/>
                <a:cs typeface="Arial"/>
                <a:sym typeface="Arial"/>
              </a:rPr>
              <a:t>Design Overview (Primary)</a:t>
            </a:r>
            <a:endParaRPr>
              <a:latin typeface="Arial"/>
              <a:ea typeface="Arial"/>
              <a:cs typeface="Arial"/>
              <a:sym typeface="Arial"/>
            </a:endParaRPr>
          </a:p>
        </p:txBody>
      </p:sp>
      <p:pic>
        <p:nvPicPr>
          <p:cNvPr id="511" name="Google Shape;511;p61"/>
          <p:cNvPicPr preferRelativeResize="0"/>
          <p:nvPr/>
        </p:nvPicPr>
        <p:blipFill rotWithShape="1">
          <a:blip r:embed="rId3">
            <a:alphaModFix/>
          </a:blip>
          <a:srcRect b="0" l="0" r="0" t="28042"/>
          <a:stretch/>
        </p:blipFill>
        <p:spPr>
          <a:xfrm rot="10800000">
            <a:off x="3582426" y="847574"/>
            <a:ext cx="1979124" cy="2205749"/>
          </a:xfrm>
          <a:prstGeom prst="rect">
            <a:avLst/>
          </a:prstGeom>
          <a:noFill/>
          <a:ln>
            <a:noFill/>
          </a:ln>
        </p:spPr>
      </p:pic>
      <p:sp>
        <p:nvSpPr>
          <p:cNvPr id="512" name="Google Shape;512;p61"/>
          <p:cNvSpPr txBox="1"/>
          <p:nvPr>
            <p:ph idx="1" type="body"/>
          </p:nvPr>
        </p:nvSpPr>
        <p:spPr>
          <a:xfrm>
            <a:off x="0" y="874500"/>
            <a:ext cx="2447400" cy="3394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en" sz="1800">
                <a:latin typeface="Arial"/>
                <a:ea typeface="Arial"/>
                <a:cs typeface="Arial"/>
                <a:sym typeface="Arial"/>
              </a:rPr>
              <a:t>Charging</a:t>
            </a:r>
            <a:r>
              <a:rPr b="1" lang="en" sz="1800">
                <a:latin typeface="Arial"/>
                <a:ea typeface="Arial"/>
                <a:cs typeface="Arial"/>
                <a:sym typeface="Arial"/>
              </a:rPr>
              <a:t> Mechanism</a:t>
            </a:r>
            <a:endParaRPr sz="1800">
              <a:latin typeface="Arial"/>
              <a:ea typeface="Arial"/>
              <a:cs typeface="Arial"/>
              <a:sym typeface="Arial"/>
            </a:endParaRPr>
          </a:p>
          <a:p>
            <a:pPr indent="0" lvl="0" marL="0" rtl="0" algn="l">
              <a:spcBef>
                <a:spcPts val="360"/>
              </a:spcBef>
              <a:spcAft>
                <a:spcPts val="0"/>
              </a:spcAft>
              <a:buNone/>
            </a:pPr>
            <a:r>
              <a:rPr lang="en" sz="1600">
                <a:latin typeface="Arial"/>
                <a:ea typeface="Arial"/>
                <a:cs typeface="Arial"/>
                <a:sym typeface="Arial"/>
              </a:rPr>
              <a:t>The charging mechanism is utilizes the same design, which produces a static charge via rabbit fur on a charge plate. The mechanism is a rabbit fur rod attached to a high torque motor mounted on a servo. </a:t>
            </a:r>
            <a:endParaRPr sz="1600">
              <a:latin typeface="Arial"/>
              <a:ea typeface="Arial"/>
              <a:cs typeface="Arial"/>
              <a:sym typeface="Arial"/>
            </a:endParaRPr>
          </a:p>
        </p:txBody>
      </p:sp>
      <p:pic>
        <p:nvPicPr>
          <p:cNvPr id="513" name="Google Shape;513;p61"/>
          <p:cNvPicPr preferRelativeResize="0"/>
          <p:nvPr/>
        </p:nvPicPr>
        <p:blipFill rotWithShape="1">
          <a:blip r:embed="rId4">
            <a:alphaModFix/>
          </a:blip>
          <a:srcRect b="8923" l="11825" r="42707" t="6808"/>
          <a:stretch/>
        </p:blipFill>
        <p:spPr>
          <a:xfrm>
            <a:off x="5676025" y="847563"/>
            <a:ext cx="2698799" cy="3699925"/>
          </a:xfrm>
          <a:prstGeom prst="rect">
            <a:avLst/>
          </a:prstGeom>
          <a:noFill/>
          <a:ln cap="flat" cmpd="sng" w="76200">
            <a:solidFill>
              <a:srgbClr val="000000"/>
            </a:solidFill>
            <a:prstDash val="solid"/>
            <a:round/>
            <a:headEnd len="sm" w="sm" type="none"/>
            <a:tailEnd len="sm" w="sm" type="none"/>
          </a:ln>
        </p:spPr>
      </p:pic>
      <p:cxnSp>
        <p:nvCxnSpPr>
          <p:cNvPr id="514" name="Google Shape;514;p61"/>
          <p:cNvCxnSpPr/>
          <p:nvPr/>
        </p:nvCxnSpPr>
        <p:spPr>
          <a:xfrm flipH="1" rot="10800000">
            <a:off x="3579025" y="2196600"/>
            <a:ext cx="396600" cy="1232400"/>
          </a:xfrm>
          <a:prstGeom prst="straightConnector1">
            <a:avLst/>
          </a:prstGeom>
          <a:noFill/>
          <a:ln cap="flat" cmpd="sng" w="19050">
            <a:solidFill>
              <a:srgbClr val="FF0000"/>
            </a:solidFill>
            <a:prstDash val="solid"/>
            <a:round/>
            <a:headEnd len="med" w="med" type="none"/>
            <a:tailEnd len="med" w="med" type="triangle"/>
          </a:ln>
        </p:spPr>
      </p:cxnSp>
      <p:cxnSp>
        <p:nvCxnSpPr>
          <p:cNvPr id="515" name="Google Shape;515;p61"/>
          <p:cNvCxnSpPr>
            <a:stCxn id="516" idx="3"/>
          </p:cNvCxnSpPr>
          <p:nvPr/>
        </p:nvCxnSpPr>
        <p:spPr>
          <a:xfrm flipH="1" rot="10800000">
            <a:off x="3391250" y="1092300"/>
            <a:ext cx="522300" cy="166200"/>
          </a:xfrm>
          <a:prstGeom prst="straightConnector1">
            <a:avLst/>
          </a:prstGeom>
          <a:noFill/>
          <a:ln cap="flat" cmpd="sng" w="19050">
            <a:solidFill>
              <a:srgbClr val="FF0000"/>
            </a:solidFill>
            <a:prstDash val="solid"/>
            <a:round/>
            <a:headEnd len="med" w="med" type="none"/>
            <a:tailEnd len="med" w="med" type="triangle"/>
          </a:ln>
        </p:spPr>
      </p:cxnSp>
      <p:cxnSp>
        <p:nvCxnSpPr>
          <p:cNvPr id="517" name="Google Shape;517;p61"/>
          <p:cNvCxnSpPr/>
          <p:nvPr/>
        </p:nvCxnSpPr>
        <p:spPr>
          <a:xfrm flipH="1" rot="10800000">
            <a:off x="5347100" y="3053325"/>
            <a:ext cx="1815900" cy="536400"/>
          </a:xfrm>
          <a:prstGeom prst="straightConnector1">
            <a:avLst/>
          </a:prstGeom>
          <a:noFill/>
          <a:ln cap="flat" cmpd="sng" w="19050">
            <a:solidFill>
              <a:srgbClr val="FF0000"/>
            </a:solidFill>
            <a:prstDash val="solid"/>
            <a:round/>
            <a:headEnd len="med" w="med" type="none"/>
            <a:tailEnd len="med" w="med" type="triangle"/>
          </a:ln>
        </p:spPr>
      </p:cxnSp>
      <p:cxnSp>
        <p:nvCxnSpPr>
          <p:cNvPr id="518" name="Google Shape;518;p61"/>
          <p:cNvCxnSpPr/>
          <p:nvPr/>
        </p:nvCxnSpPr>
        <p:spPr>
          <a:xfrm rot="10800000">
            <a:off x="4307800" y="2078750"/>
            <a:ext cx="632100" cy="1307400"/>
          </a:xfrm>
          <a:prstGeom prst="straightConnector1">
            <a:avLst/>
          </a:prstGeom>
          <a:noFill/>
          <a:ln cap="flat" cmpd="sng" w="19050">
            <a:solidFill>
              <a:srgbClr val="FF0000"/>
            </a:solidFill>
            <a:prstDash val="solid"/>
            <a:round/>
            <a:headEnd len="med" w="med" type="none"/>
            <a:tailEnd len="med" w="med" type="triangle"/>
          </a:ln>
        </p:spPr>
      </p:cxnSp>
      <p:sp>
        <p:nvSpPr>
          <p:cNvPr id="516" name="Google Shape;516;p61"/>
          <p:cNvSpPr txBox="1"/>
          <p:nvPr>
            <p:ph idx="1" type="body"/>
          </p:nvPr>
        </p:nvSpPr>
        <p:spPr>
          <a:xfrm>
            <a:off x="1962350" y="886500"/>
            <a:ext cx="1428900" cy="7440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 sz="1400">
                <a:solidFill>
                  <a:srgbClr val="FF0000"/>
                </a:solidFill>
                <a:latin typeface="Arial"/>
                <a:ea typeface="Arial"/>
                <a:cs typeface="Arial"/>
                <a:sym typeface="Arial"/>
              </a:rPr>
              <a:t>Mounted motor </a:t>
            </a:r>
            <a:endParaRPr sz="1400">
              <a:solidFill>
                <a:srgbClr val="FF0000"/>
              </a:solidFill>
              <a:latin typeface="Arial"/>
              <a:ea typeface="Arial"/>
              <a:cs typeface="Arial"/>
              <a:sym typeface="Arial"/>
            </a:endParaRPr>
          </a:p>
          <a:p>
            <a:pPr indent="0" lvl="0" marL="0" rtl="0" algn="l">
              <a:spcBef>
                <a:spcPts val="360"/>
              </a:spcBef>
              <a:spcAft>
                <a:spcPts val="0"/>
              </a:spcAft>
              <a:buNone/>
            </a:pPr>
            <a:r>
              <a:rPr lang="en" sz="1400">
                <a:solidFill>
                  <a:srgbClr val="FF0000"/>
                </a:solidFill>
                <a:latin typeface="Arial"/>
                <a:ea typeface="Arial"/>
                <a:cs typeface="Arial"/>
                <a:sym typeface="Arial"/>
              </a:rPr>
              <a:t>Mechanism to turn rabbit fur</a:t>
            </a:r>
            <a:endParaRPr sz="1400">
              <a:solidFill>
                <a:srgbClr val="FF0000"/>
              </a:solidFill>
              <a:latin typeface="Arial"/>
              <a:ea typeface="Arial"/>
              <a:cs typeface="Arial"/>
              <a:sym typeface="Arial"/>
            </a:endParaRPr>
          </a:p>
        </p:txBody>
      </p:sp>
      <p:sp>
        <p:nvSpPr>
          <p:cNvPr id="519" name="Google Shape;519;p61"/>
          <p:cNvSpPr txBox="1"/>
          <p:nvPr>
            <p:ph idx="1" type="body"/>
          </p:nvPr>
        </p:nvSpPr>
        <p:spPr>
          <a:xfrm>
            <a:off x="2734525" y="3386150"/>
            <a:ext cx="1428900" cy="7440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 sz="1400">
                <a:solidFill>
                  <a:srgbClr val="FF0000"/>
                </a:solidFill>
                <a:latin typeface="Arial"/>
                <a:ea typeface="Arial"/>
                <a:cs typeface="Arial"/>
                <a:sym typeface="Arial"/>
              </a:rPr>
              <a:t>Charging Rabbit fur</a:t>
            </a:r>
            <a:endParaRPr sz="1400">
              <a:solidFill>
                <a:srgbClr val="FF0000"/>
              </a:solidFill>
              <a:latin typeface="Arial"/>
              <a:ea typeface="Arial"/>
              <a:cs typeface="Arial"/>
              <a:sym typeface="Arial"/>
            </a:endParaRPr>
          </a:p>
        </p:txBody>
      </p:sp>
      <p:sp>
        <p:nvSpPr>
          <p:cNvPr id="520" name="Google Shape;520;p61"/>
          <p:cNvSpPr txBox="1"/>
          <p:nvPr>
            <p:ph idx="1" type="body"/>
          </p:nvPr>
        </p:nvSpPr>
        <p:spPr>
          <a:xfrm>
            <a:off x="4205263" y="3297500"/>
            <a:ext cx="1428900" cy="7440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 sz="1400">
                <a:solidFill>
                  <a:srgbClr val="FF0000"/>
                </a:solidFill>
                <a:latin typeface="Arial"/>
                <a:ea typeface="Arial"/>
                <a:cs typeface="Arial"/>
                <a:sym typeface="Arial"/>
              </a:rPr>
              <a:t>Charge film</a:t>
            </a:r>
            <a:endParaRPr sz="1400">
              <a:solidFill>
                <a:srgbClr val="FF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Google Shape;526;p62"/>
          <p:cNvSpPr txBox="1"/>
          <p:nvPr>
            <p:ph idx="1" type="body"/>
          </p:nvPr>
        </p:nvSpPr>
        <p:spPr>
          <a:xfrm>
            <a:off x="0" y="3372075"/>
            <a:ext cx="4353900" cy="1291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 sz="1200">
                <a:latin typeface="Arial"/>
                <a:ea typeface="Arial"/>
                <a:cs typeface="Arial"/>
                <a:sym typeface="Arial"/>
              </a:rPr>
              <a:t>Each design has a hole in the center of the shape where the Temperature Sensors will seat. The base of each shape has an interlocking design that will allow for the four shapes to be mounted in unison. The base has screw holes to allow them to be bolted onto the payload. A fiberglass protective layer will then be put over top to protect from the heat.</a:t>
            </a:r>
            <a:endParaRPr sz="1200">
              <a:latin typeface="Arial"/>
              <a:ea typeface="Arial"/>
              <a:cs typeface="Arial"/>
              <a:sym typeface="Arial"/>
            </a:endParaRPr>
          </a:p>
          <a:p>
            <a:pPr indent="0" lvl="0" marL="0" rtl="0" algn="l">
              <a:spcBef>
                <a:spcPts val="360"/>
              </a:spcBef>
              <a:spcAft>
                <a:spcPts val="0"/>
              </a:spcAft>
              <a:buNone/>
            </a:pPr>
            <a:r>
              <a:t/>
            </a:r>
            <a:endParaRPr sz="1200">
              <a:latin typeface="Arial"/>
              <a:ea typeface="Arial"/>
              <a:cs typeface="Arial"/>
              <a:sym typeface="Arial"/>
            </a:endParaRPr>
          </a:p>
        </p:txBody>
      </p:sp>
      <p:sp>
        <p:nvSpPr>
          <p:cNvPr id="527" name="Google Shape;527;p62"/>
          <p:cNvSpPr txBox="1"/>
          <p:nvPr>
            <p:ph idx="12" type="sldNum"/>
          </p:nvPr>
        </p:nvSpPr>
        <p:spPr>
          <a:xfrm>
            <a:off x="6553200" y="4729163"/>
            <a:ext cx="2133600" cy="3570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528" name="Google Shape;528;p62"/>
          <p:cNvSpPr txBox="1"/>
          <p:nvPr>
            <p:ph type="title"/>
          </p:nvPr>
        </p:nvSpPr>
        <p:spPr>
          <a:xfrm>
            <a:off x="0" y="57150"/>
            <a:ext cx="8229600" cy="857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Arial"/>
                <a:ea typeface="Arial"/>
                <a:cs typeface="Arial"/>
                <a:sym typeface="Arial"/>
              </a:rPr>
              <a:t>Design Overview (Seconda</a:t>
            </a:r>
            <a:r>
              <a:rPr lang="en">
                <a:latin typeface="Arial"/>
                <a:ea typeface="Arial"/>
                <a:cs typeface="Arial"/>
                <a:sym typeface="Arial"/>
              </a:rPr>
              <a:t>ry)</a:t>
            </a:r>
            <a:endParaRPr>
              <a:latin typeface="Arial"/>
              <a:ea typeface="Arial"/>
              <a:cs typeface="Arial"/>
              <a:sym typeface="Arial"/>
            </a:endParaRPr>
          </a:p>
        </p:txBody>
      </p:sp>
      <p:pic>
        <p:nvPicPr>
          <p:cNvPr id="529" name="Google Shape;529;p62"/>
          <p:cNvPicPr preferRelativeResize="0"/>
          <p:nvPr/>
        </p:nvPicPr>
        <p:blipFill>
          <a:blip r:embed="rId3">
            <a:alphaModFix/>
          </a:blip>
          <a:stretch>
            <a:fillRect/>
          </a:stretch>
        </p:blipFill>
        <p:spPr>
          <a:xfrm>
            <a:off x="1" y="757650"/>
            <a:ext cx="4299851" cy="2614425"/>
          </a:xfrm>
          <a:prstGeom prst="rect">
            <a:avLst/>
          </a:prstGeom>
          <a:noFill/>
          <a:ln>
            <a:noFill/>
          </a:ln>
        </p:spPr>
      </p:pic>
      <p:pic>
        <p:nvPicPr>
          <p:cNvPr id="530" name="Google Shape;530;p62"/>
          <p:cNvPicPr preferRelativeResize="0"/>
          <p:nvPr/>
        </p:nvPicPr>
        <p:blipFill>
          <a:blip r:embed="rId4">
            <a:alphaModFix/>
          </a:blip>
          <a:stretch>
            <a:fillRect/>
          </a:stretch>
        </p:blipFill>
        <p:spPr>
          <a:xfrm>
            <a:off x="4299850" y="1568626"/>
            <a:ext cx="4844149" cy="2930799"/>
          </a:xfrm>
          <a:prstGeom prst="rect">
            <a:avLst/>
          </a:prstGeom>
          <a:noFill/>
          <a:ln>
            <a:noFill/>
          </a:ln>
        </p:spPr>
      </p:pic>
      <p:cxnSp>
        <p:nvCxnSpPr>
          <p:cNvPr id="531" name="Google Shape;531;p62"/>
          <p:cNvCxnSpPr/>
          <p:nvPr/>
        </p:nvCxnSpPr>
        <p:spPr>
          <a:xfrm>
            <a:off x="5004775" y="1461950"/>
            <a:ext cx="234600" cy="853800"/>
          </a:xfrm>
          <a:prstGeom prst="straightConnector1">
            <a:avLst/>
          </a:prstGeom>
          <a:noFill/>
          <a:ln cap="flat" cmpd="sng" w="9525">
            <a:solidFill>
              <a:srgbClr val="FF0000"/>
            </a:solidFill>
            <a:prstDash val="solid"/>
            <a:round/>
            <a:headEnd len="med" w="med" type="none"/>
            <a:tailEnd len="med" w="med" type="triangle"/>
          </a:ln>
        </p:spPr>
      </p:cxnSp>
      <p:cxnSp>
        <p:nvCxnSpPr>
          <p:cNvPr id="532" name="Google Shape;532;p62"/>
          <p:cNvCxnSpPr>
            <a:stCxn id="533" idx="1"/>
          </p:cNvCxnSpPr>
          <p:nvPr/>
        </p:nvCxnSpPr>
        <p:spPr>
          <a:xfrm flipH="1">
            <a:off x="1227225" y="1035125"/>
            <a:ext cx="3126600" cy="480000"/>
          </a:xfrm>
          <a:prstGeom prst="straightConnector1">
            <a:avLst/>
          </a:prstGeom>
          <a:noFill/>
          <a:ln cap="flat" cmpd="sng" w="9525">
            <a:solidFill>
              <a:srgbClr val="FF0000"/>
            </a:solidFill>
            <a:prstDash val="solid"/>
            <a:round/>
            <a:headEnd len="med" w="med" type="none"/>
            <a:tailEnd len="med" w="med" type="triangle"/>
          </a:ln>
        </p:spPr>
      </p:cxnSp>
      <p:sp>
        <p:nvSpPr>
          <p:cNvPr id="533" name="Google Shape;533;p62"/>
          <p:cNvSpPr txBox="1"/>
          <p:nvPr/>
        </p:nvSpPr>
        <p:spPr>
          <a:xfrm>
            <a:off x="4353825" y="821675"/>
            <a:ext cx="1343700" cy="4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Thermal sensor mount</a:t>
            </a:r>
            <a:endParaRPr>
              <a:solidFill>
                <a:srgbClr val="FF0000"/>
              </a:solidFill>
            </a:endParaRPr>
          </a:p>
        </p:txBody>
      </p:sp>
      <p:cxnSp>
        <p:nvCxnSpPr>
          <p:cNvPr id="534" name="Google Shape;534;p62"/>
          <p:cNvCxnSpPr/>
          <p:nvPr/>
        </p:nvCxnSpPr>
        <p:spPr>
          <a:xfrm flipH="1" rot="10800000">
            <a:off x="2742500" y="2102175"/>
            <a:ext cx="298800" cy="426900"/>
          </a:xfrm>
          <a:prstGeom prst="straightConnector1">
            <a:avLst/>
          </a:prstGeom>
          <a:noFill/>
          <a:ln cap="flat" cmpd="sng" w="9525">
            <a:solidFill>
              <a:srgbClr val="FF0000"/>
            </a:solidFill>
            <a:prstDash val="solid"/>
            <a:round/>
            <a:headEnd len="med" w="med" type="none"/>
            <a:tailEnd len="med" w="med" type="triangle"/>
          </a:ln>
        </p:spPr>
      </p:cxnSp>
      <p:cxnSp>
        <p:nvCxnSpPr>
          <p:cNvPr id="535" name="Google Shape;535;p62"/>
          <p:cNvCxnSpPr/>
          <p:nvPr/>
        </p:nvCxnSpPr>
        <p:spPr>
          <a:xfrm>
            <a:off x="8536925" y="1397925"/>
            <a:ext cx="138600" cy="1237800"/>
          </a:xfrm>
          <a:prstGeom prst="straightConnector1">
            <a:avLst/>
          </a:prstGeom>
          <a:noFill/>
          <a:ln cap="flat" cmpd="sng" w="9525">
            <a:solidFill>
              <a:srgbClr val="FF0000"/>
            </a:solidFill>
            <a:prstDash val="solid"/>
            <a:round/>
            <a:headEnd len="med" w="med" type="none"/>
            <a:tailEnd len="med" w="med" type="triangle"/>
          </a:ln>
        </p:spPr>
      </p:cxnSp>
      <p:cxnSp>
        <p:nvCxnSpPr>
          <p:cNvPr id="536" name="Google Shape;536;p62"/>
          <p:cNvCxnSpPr>
            <a:stCxn id="537" idx="2"/>
          </p:cNvCxnSpPr>
          <p:nvPr/>
        </p:nvCxnSpPr>
        <p:spPr>
          <a:xfrm>
            <a:off x="6488100" y="1477475"/>
            <a:ext cx="627900" cy="1014300"/>
          </a:xfrm>
          <a:prstGeom prst="straightConnector1">
            <a:avLst/>
          </a:prstGeom>
          <a:noFill/>
          <a:ln cap="flat" cmpd="sng" w="9525">
            <a:solidFill>
              <a:srgbClr val="FF0000"/>
            </a:solidFill>
            <a:prstDash val="solid"/>
            <a:round/>
            <a:headEnd len="med" w="med" type="none"/>
            <a:tailEnd len="med" w="med" type="triangle"/>
          </a:ln>
        </p:spPr>
      </p:cxnSp>
      <p:sp>
        <p:nvSpPr>
          <p:cNvPr id="538" name="Google Shape;538;p62"/>
          <p:cNvSpPr txBox="1"/>
          <p:nvPr/>
        </p:nvSpPr>
        <p:spPr>
          <a:xfrm>
            <a:off x="1878125" y="2539725"/>
            <a:ext cx="2176800" cy="5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Century"/>
                <a:ea typeface="Century"/>
                <a:cs typeface="Century"/>
                <a:sym typeface="Century"/>
              </a:rPr>
              <a:t>Base where fiberglass will mount on top</a:t>
            </a:r>
            <a:endParaRPr>
              <a:solidFill>
                <a:srgbClr val="FF0000"/>
              </a:solidFill>
              <a:latin typeface="Century"/>
              <a:ea typeface="Century"/>
              <a:cs typeface="Century"/>
              <a:sym typeface="Century"/>
            </a:endParaRPr>
          </a:p>
        </p:txBody>
      </p:sp>
      <p:cxnSp>
        <p:nvCxnSpPr>
          <p:cNvPr id="539" name="Google Shape;539;p62"/>
          <p:cNvCxnSpPr/>
          <p:nvPr/>
        </p:nvCxnSpPr>
        <p:spPr>
          <a:xfrm flipH="1" rot="10800000">
            <a:off x="3756250" y="2614350"/>
            <a:ext cx="1024500" cy="106800"/>
          </a:xfrm>
          <a:prstGeom prst="straightConnector1">
            <a:avLst/>
          </a:prstGeom>
          <a:noFill/>
          <a:ln cap="flat" cmpd="sng" w="9525">
            <a:solidFill>
              <a:srgbClr val="FF0000"/>
            </a:solidFill>
            <a:prstDash val="solid"/>
            <a:round/>
            <a:headEnd len="med" w="med" type="none"/>
            <a:tailEnd len="med" w="med" type="triangle"/>
          </a:ln>
        </p:spPr>
      </p:cxnSp>
      <p:sp>
        <p:nvSpPr>
          <p:cNvPr id="537" name="Google Shape;537;p62"/>
          <p:cNvSpPr txBox="1"/>
          <p:nvPr/>
        </p:nvSpPr>
        <p:spPr>
          <a:xfrm>
            <a:off x="5751750" y="1120475"/>
            <a:ext cx="1472700" cy="3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Mounting holes</a:t>
            </a:r>
            <a:endParaRPr>
              <a:solidFill>
                <a:srgbClr val="FF0000"/>
              </a:solidFill>
            </a:endParaRPr>
          </a:p>
        </p:txBody>
      </p:sp>
      <p:cxnSp>
        <p:nvCxnSpPr>
          <p:cNvPr id="540" name="Google Shape;540;p62"/>
          <p:cNvCxnSpPr>
            <a:stCxn id="537" idx="2"/>
          </p:cNvCxnSpPr>
          <p:nvPr/>
        </p:nvCxnSpPr>
        <p:spPr>
          <a:xfrm flipH="1">
            <a:off x="5911800" y="1477475"/>
            <a:ext cx="576300" cy="422100"/>
          </a:xfrm>
          <a:prstGeom prst="straightConnector1">
            <a:avLst/>
          </a:prstGeom>
          <a:noFill/>
          <a:ln cap="flat" cmpd="sng" w="9525">
            <a:solidFill>
              <a:srgbClr val="FF0000"/>
            </a:solidFill>
            <a:prstDash val="solid"/>
            <a:round/>
            <a:headEnd len="med" w="med" type="none"/>
            <a:tailEnd len="med" w="med" type="triangle"/>
          </a:ln>
        </p:spPr>
      </p:cxnSp>
      <p:sp>
        <p:nvSpPr>
          <p:cNvPr id="541" name="Google Shape;541;p62"/>
          <p:cNvSpPr txBox="1"/>
          <p:nvPr/>
        </p:nvSpPr>
        <p:spPr>
          <a:xfrm>
            <a:off x="7640550" y="1067125"/>
            <a:ext cx="1387200" cy="2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Interlocking mounting</a:t>
            </a:r>
            <a:endParaRPr>
              <a:solidFill>
                <a:srgbClr val="FF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id="547" name="Google Shape;547;p63"/>
          <p:cNvSpPr txBox="1"/>
          <p:nvPr>
            <p:ph idx="1" type="body"/>
          </p:nvPr>
        </p:nvSpPr>
        <p:spPr>
          <a:xfrm>
            <a:off x="5039525" y="3746900"/>
            <a:ext cx="3189900" cy="970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 sz="1400">
                <a:latin typeface="Arial"/>
                <a:ea typeface="Arial"/>
                <a:cs typeface="Arial"/>
                <a:sym typeface="Arial"/>
              </a:rPr>
              <a:t>The four shapes will interlock and the base will be covered in a </a:t>
            </a:r>
            <a:r>
              <a:rPr lang="en" sz="1400">
                <a:latin typeface="Arial"/>
                <a:ea typeface="Arial"/>
                <a:cs typeface="Arial"/>
                <a:sym typeface="Arial"/>
              </a:rPr>
              <a:t>fiberglass</a:t>
            </a:r>
            <a:r>
              <a:rPr lang="en" sz="1400">
                <a:latin typeface="Arial"/>
                <a:ea typeface="Arial"/>
                <a:cs typeface="Arial"/>
                <a:sym typeface="Arial"/>
              </a:rPr>
              <a:t> mold to ensure the shapes stay mounted to the payload upon re-</a:t>
            </a:r>
            <a:r>
              <a:rPr lang="en" sz="1400">
                <a:latin typeface="Arial"/>
                <a:ea typeface="Arial"/>
                <a:cs typeface="Arial"/>
                <a:sym typeface="Arial"/>
              </a:rPr>
              <a:t>entry.</a:t>
            </a:r>
            <a:endParaRPr sz="1400">
              <a:latin typeface="Arial"/>
              <a:ea typeface="Arial"/>
              <a:cs typeface="Arial"/>
              <a:sym typeface="Arial"/>
            </a:endParaRPr>
          </a:p>
        </p:txBody>
      </p:sp>
      <p:sp>
        <p:nvSpPr>
          <p:cNvPr id="548" name="Google Shape;548;p63"/>
          <p:cNvSpPr txBox="1"/>
          <p:nvPr>
            <p:ph idx="12" type="sldNum"/>
          </p:nvPr>
        </p:nvSpPr>
        <p:spPr>
          <a:xfrm>
            <a:off x="6553200" y="4670238"/>
            <a:ext cx="2133600" cy="3570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549" name="Google Shape;549;p63"/>
          <p:cNvSpPr txBox="1"/>
          <p:nvPr>
            <p:ph type="title"/>
          </p:nvPr>
        </p:nvSpPr>
        <p:spPr>
          <a:xfrm>
            <a:off x="0" y="57150"/>
            <a:ext cx="8229600" cy="857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Arial"/>
                <a:ea typeface="Arial"/>
                <a:cs typeface="Arial"/>
                <a:sym typeface="Arial"/>
              </a:rPr>
              <a:t>Design Overview (Sec</a:t>
            </a:r>
            <a:r>
              <a:rPr lang="en">
                <a:latin typeface="Arial"/>
                <a:ea typeface="Arial"/>
                <a:cs typeface="Arial"/>
                <a:sym typeface="Arial"/>
              </a:rPr>
              <a:t>ondary)</a:t>
            </a:r>
            <a:endParaRPr>
              <a:latin typeface="Arial"/>
              <a:ea typeface="Arial"/>
              <a:cs typeface="Arial"/>
              <a:sym typeface="Arial"/>
            </a:endParaRPr>
          </a:p>
        </p:txBody>
      </p:sp>
      <p:pic>
        <p:nvPicPr>
          <p:cNvPr id="550" name="Google Shape;550;p63"/>
          <p:cNvPicPr preferRelativeResize="0"/>
          <p:nvPr/>
        </p:nvPicPr>
        <p:blipFill>
          <a:blip r:embed="rId3">
            <a:alphaModFix/>
          </a:blip>
          <a:stretch>
            <a:fillRect/>
          </a:stretch>
        </p:blipFill>
        <p:spPr>
          <a:xfrm>
            <a:off x="2549625" y="2679425"/>
            <a:ext cx="2489951" cy="1990825"/>
          </a:xfrm>
          <a:prstGeom prst="rect">
            <a:avLst/>
          </a:prstGeom>
          <a:noFill/>
          <a:ln>
            <a:noFill/>
          </a:ln>
        </p:spPr>
      </p:pic>
      <p:pic>
        <p:nvPicPr>
          <p:cNvPr id="551" name="Google Shape;551;p63"/>
          <p:cNvPicPr preferRelativeResize="0"/>
          <p:nvPr/>
        </p:nvPicPr>
        <p:blipFill>
          <a:blip r:embed="rId4">
            <a:alphaModFix/>
          </a:blip>
          <a:stretch>
            <a:fillRect/>
          </a:stretch>
        </p:blipFill>
        <p:spPr>
          <a:xfrm>
            <a:off x="0" y="746500"/>
            <a:ext cx="2632824" cy="1981124"/>
          </a:xfrm>
          <a:prstGeom prst="rect">
            <a:avLst/>
          </a:prstGeom>
          <a:noFill/>
          <a:ln>
            <a:noFill/>
          </a:ln>
        </p:spPr>
      </p:pic>
      <p:pic>
        <p:nvPicPr>
          <p:cNvPr id="552" name="Google Shape;552;p63"/>
          <p:cNvPicPr preferRelativeResize="0"/>
          <p:nvPr/>
        </p:nvPicPr>
        <p:blipFill>
          <a:blip r:embed="rId5">
            <a:alphaModFix/>
          </a:blip>
          <a:stretch>
            <a:fillRect/>
          </a:stretch>
        </p:blipFill>
        <p:spPr>
          <a:xfrm>
            <a:off x="2632819" y="746500"/>
            <a:ext cx="2406755" cy="1932925"/>
          </a:xfrm>
          <a:prstGeom prst="rect">
            <a:avLst/>
          </a:prstGeom>
          <a:noFill/>
          <a:ln>
            <a:noFill/>
          </a:ln>
        </p:spPr>
      </p:pic>
      <p:pic>
        <p:nvPicPr>
          <p:cNvPr id="553" name="Google Shape;553;p63"/>
          <p:cNvPicPr preferRelativeResize="0"/>
          <p:nvPr/>
        </p:nvPicPr>
        <p:blipFill>
          <a:blip r:embed="rId6">
            <a:alphaModFix/>
          </a:blip>
          <a:stretch>
            <a:fillRect/>
          </a:stretch>
        </p:blipFill>
        <p:spPr>
          <a:xfrm>
            <a:off x="0" y="2689125"/>
            <a:ext cx="2632824" cy="1981125"/>
          </a:xfrm>
          <a:prstGeom prst="rect">
            <a:avLst/>
          </a:prstGeom>
          <a:noFill/>
          <a:ln>
            <a:noFill/>
          </a:ln>
        </p:spPr>
      </p:pic>
      <p:pic>
        <p:nvPicPr>
          <p:cNvPr id="554" name="Google Shape;554;p63"/>
          <p:cNvPicPr preferRelativeResize="0"/>
          <p:nvPr/>
        </p:nvPicPr>
        <p:blipFill>
          <a:blip r:embed="rId7">
            <a:alphaModFix/>
          </a:blip>
          <a:stretch>
            <a:fillRect/>
          </a:stretch>
        </p:blipFill>
        <p:spPr>
          <a:xfrm>
            <a:off x="5039575" y="746500"/>
            <a:ext cx="3190024" cy="300038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sp>
        <p:nvSpPr>
          <p:cNvPr id="560" name="Google Shape;560;p64"/>
          <p:cNvSpPr txBox="1"/>
          <p:nvPr>
            <p:ph idx="12" type="sldNum"/>
          </p:nvPr>
        </p:nvSpPr>
        <p:spPr>
          <a:xfrm>
            <a:off x="6553200" y="4729163"/>
            <a:ext cx="2133600" cy="3570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561" name="Google Shape;561;p64"/>
          <p:cNvSpPr txBox="1"/>
          <p:nvPr>
            <p:ph type="title"/>
          </p:nvPr>
        </p:nvSpPr>
        <p:spPr>
          <a:xfrm>
            <a:off x="0" y="57150"/>
            <a:ext cx="8229600" cy="857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Arial"/>
                <a:ea typeface="Arial"/>
                <a:cs typeface="Arial"/>
                <a:sym typeface="Arial"/>
              </a:rPr>
              <a:t>Design Overview (Secondar</a:t>
            </a:r>
            <a:r>
              <a:rPr lang="en">
                <a:latin typeface="Arial"/>
                <a:ea typeface="Arial"/>
                <a:cs typeface="Arial"/>
                <a:sym typeface="Arial"/>
              </a:rPr>
              <a:t>y)</a:t>
            </a:r>
            <a:endParaRPr>
              <a:latin typeface="Arial"/>
              <a:ea typeface="Arial"/>
              <a:cs typeface="Arial"/>
              <a:sym typeface="Arial"/>
            </a:endParaRPr>
          </a:p>
        </p:txBody>
      </p:sp>
      <p:pic>
        <p:nvPicPr>
          <p:cNvPr id="562" name="Google Shape;562;p64"/>
          <p:cNvPicPr preferRelativeResize="0"/>
          <p:nvPr/>
        </p:nvPicPr>
        <p:blipFill>
          <a:blip r:embed="rId3">
            <a:alphaModFix/>
          </a:blip>
          <a:stretch>
            <a:fillRect/>
          </a:stretch>
        </p:blipFill>
        <p:spPr>
          <a:xfrm>
            <a:off x="0" y="763301"/>
            <a:ext cx="3949650" cy="2186826"/>
          </a:xfrm>
          <a:prstGeom prst="rect">
            <a:avLst/>
          </a:prstGeom>
          <a:noFill/>
          <a:ln>
            <a:noFill/>
          </a:ln>
        </p:spPr>
      </p:pic>
      <p:pic>
        <p:nvPicPr>
          <p:cNvPr id="563" name="Google Shape;563;p64"/>
          <p:cNvPicPr preferRelativeResize="0"/>
          <p:nvPr/>
        </p:nvPicPr>
        <p:blipFill rotWithShape="1">
          <a:blip r:embed="rId4">
            <a:alphaModFix/>
          </a:blip>
          <a:srcRect b="2450" l="-15000" r="14999" t="-2450"/>
          <a:stretch/>
        </p:blipFill>
        <p:spPr>
          <a:xfrm>
            <a:off x="3553150" y="709730"/>
            <a:ext cx="2643342" cy="2186824"/>
          </a:xfrm>
          <a:prstGeom prst="rect">
            <a:avLst/>
          </a:prstGeom>
          <a:noFill/>
          <a:ln>
            <a:noFill/>
          </a:ln>
        </p:spPr>
      </p:pic>
      <p:pic>
        <p:nvPicPr>
          <p:cNvPr id="564" name="Google Shape;564;p64"/>
          <p:cNvPicPr preferRelativeResize="0"/>
          <p:nvPr/>
        </p:nvPicPr>
        <p:blipFill>
          <a:blip r:embed="rId5">
            <a:alphaModFix/>
          </a:blip>
          <a:stretch>
            <a:fillRect/>
          </a:stretch>
        </p:blipFill>
        <p:spPr>
          <a:xfrm>
            <a:off x="6196500" y="763300"/>
            <a:ext cx="2083358" cy="2132800"/>
          </a:xfrm>
          <a:prstGeom prst="rect">
            <a:avLst/>
          </a:prstGeom>
          <a:noFill/>
          <a:ln>
            <a:noFill/>
          </a:ln>
        </p:spPr>
      </p:pic>
      <p:cxnSp>
        <p:nvCxnSpPr>
          <p:cNvPr id="565" name="Google Shape;565;p64"/>
          <p:cNvCxnSpPr>
            <a:stCxn id="566" idx="0"/>
          </p:cNvCxnSpPr>
          <p:nvPr/>
        </p:nvCxnSpPr>
        <p:spPr>
          <a:xfrm flipH="1" rot="10800000">
            <a:off x="4723225" y="1564475"/>
            <a:ext cx="484500" cy="2202000"/>
          </a:xfrm>
          <a:prstGeom prst="straightConnector1">
            <a:avLst/>
          </a:prstGeom>
          <a:noFill/>
          <a:ln cap="flat" cmpd="sng" w="9525">
            <a:solidFill>
              <a:srgbClr val="FF0000"/>
            </a:solidFill>
            <a:prstDash val="solid"/>
            <a:round/>
            <a:headEnd len="med" w="med" type="none"/>
            <a:tailEnd len="med" w="med" type="triangle"/>
          </a:ln>
        </p:spPr>
      </p:cxnSp>
      <p:cxnSp>
        <p:nvCxnSpPr>
          <p:cNvPr id="567" name="Google Shape;567;p64"/>
          <p:cNvCxnSpPr>
            <a:stCxn id="568" idx="0"/>
          </p:cNvCxnSpPr>
          <p:nvPr/>
        </p:nvCxnSpPr>
        <p:spPr>
          <a:xfrm rot="10800000">
            <a:off x="5882800" y="2111088"/>
            <a:ext cx="181500" cy="951600"/>
          </a:xfrm>
          <a:prstGeom prst="straightConnector1">
            <a:avLst/>
          </a:prstGeom>
          <a:noFill/>
          <a:ln cap="flat" cmpd="sng" w="9525">
            <a:solidFill>
              <a:srgbClr val="FF0000"/>
            </a:solidFill>
            <a:prstDash val="solid"/>
            <a:round/>
            <a:headEnd len="med" w="med" type="none"/>
            <a:tailEnd len="med" w="med" type="triangle"/>
          </a:ln>
        </p:spPr>
      </p:cxnSp>
      <p:cxnSp>
        <p:nvCxnSpPr>
          <p:cNvPr id="569" name="Google Shape;569;p64"/>
          <p:cNvCxnSpPr>
            <a:stCxn id="570" idx="0"/>
          </p:cNvCxnSpPr>
          <p:nvPr/>
        </p:nvCxnSpPr>
        <p:spPr>
          <a:xfrm rot="10800000">
            <a:off x="7265100" y="2378925"/>
            <a:ext cx="354900" cy="1478700"/>
          </a:xfrm>
          <a:prstGeom prst="straightConnector1">
            <a:avLst/>
          </a:prstGeom>
          <a:noFill/>
          <a:ln cap="flat" cmpd="sng" w="9525">
            <a:solidFill>
              <a:srgbClr val="FF0000"/>
            </a:solidFill>
            <a:prstDash val="solid"/>
            <a:round/>
            <a:headEnd len="med" w="med" type="none"/>
            <a:tailEnd len="med" w="med" type="triangle"/>
          </a:ln>
        </p:spPr>
      </p:cxnSp>
      <p:sp>
        <p:nvSpPr>
          <p:cNvPr id="570" name="Google Shape;570;p64"/>
          <p:cNvSpPr txBox="1"/>
          <p:nvPr/>
        </p:nvSpPr>
        <p:spPr>
          <a:xfrm>
            <a:off x="6451950" y="3857625"/>
            <a:ext cx="2336100" cy="6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Wiring tunnel for thermal sensor wires</a:t>
            </a:r>
            <a:endParaRPr>
              <a:solidFill>
                <a:srgbClr val="FF0000"/>
              </a:solidFill>
            </a:endParaRPr>
          </a:p>
        </p:txBody>
      </p:sp>
      <p:sp>
        <p:nvSpPr>
          <p:cNvPr id="566" name="Google Shape;566;p64"/>
          <p:cNvSpPr txBox="1"/>
          <p:nvPr/>
        </p:nvSpPr>
        <p:spPr>
          <a:xfrm>
            <a:off x="3817825" y="3766475"/>
            <a:ext cx="1810800" cy="8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Screw holes to be added to mount prints</a:t>
            </a:r>
            <a:endParaRPr>
              <a:solidFill>
                <a:srgbClr val="FF0000"/>
              </a:solidFill>
            </a:endParaRPr>
          </a:p>
        </p:txBody>
      </p:sp>
      <p:sp>
        <p:nvSpPr>
          <p:cNvPr id="568" name="Google Shape;568;p64"/>
          <p:cNvSpPr txBox="1"/>
          <p:nvPr/>
        </p:nvSpPr>
        <p:spPr>
          <a:xfrm>
            <a:off x="5334850" y="3062688"/>
            <a:ext cx="1458900" cy="6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Thermal sensor wiring hole</a:t>
            </a:r>
            <a:endParaRPr>
              <a:solidFill>
                <a:srgbClr val="FF0000"/>
              </a:solidFill>
            </a:endParaRPr>
          </a:p>
        </p:txBody>
      </p:sp>
      <p:sp>
        <p:nvSpPr>
          <p:cNvPr id="571" name="Google Shape;571;p64"/>
          <p:cNvSpPr txBox="1"/>
          <p:nvPr/>
        </p:nvSpPr>
        <p:spPr>
          <a:xfrm>
            <a:off x="64300" y="3032525"/>
            <a:ext cx="3129000" cy="16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 four printed materials will be mounted to the wall design to allow for a full uniform exposure of re-entry environments on each shape. A thermal resistance material (fiberglass) will encase all structural supports to ensure safe flight.</a:t>
            </a:r>
            <a:endParaRPr/>
          </a:p>
        </p:txBody>
      </p:sp>
      <p:cxnSp>
        <p:nvCxnSpPr>
          <p:cNvPr id="572" name="Google Shape;572;p64"/>
          <p:cNvCxnSpPr>
            <a:stCxn id="566" idx="0"/>
          </p:cNvCxnSpPr>
          <p:nvPr/>
        </p:nvCxnSpPr>
        <p:spPr>
          <a:xfrm flipH="1" rot="10800000">
            <a:off x="4723225" y="2711075"/>
            <a:ext cx="484500" cy="1055400"/>
          </a:xfrm>
          <a:prstGeom prst="straightConnector1">
            <a:avLst/>
          </a:prstGeom>
          <a:noFill/>
          <a:ln cap="flat" cmpd="sng" w="9525">
            <a:solidFill>
              <a:srgbClr val="FF0000"/>
            </a:solidFill>
            <a:prstDash val="solid"/>
            <a:round/>
            <a:headEnd len="med" w="med" type="none"/>
            <a:tailEnd len="med" w="med" type="triangle"/>
          </a:ln>
        </p:spPr>
      </p:cxnSp>
      <p:cxnSp>
        <p:nvCxnSpPr>
          <p:cNvPr id="573" name="Google Shape;573;p64"/>
          <p:cNvCxnSpPr/>
          <p:nvPr/>
        </p:nvCxnSpPr>
        <p:spPr>
          <a:xfrm rot="10800000">
            <a:off x="3397075" y="2378775"/>
            <a:ext cx="353400" cy="889500"/>
          </a:xfrm>
          <a:prstGeom prst="straightConnector1">
            <a:avLst/>
          </a:prstGeom>
          <a:noFill/>
          <a:ln cap="flat" cmpd="sng" w="9525">
            <a:solidFill>
              <a:srgbClr val="FF0000"/>
            </a:solidFill>
            <a:prstDash val="solid"/>
            <a:round/>
            <a:headEnd len="med" w="med" type="none"/>
            <a:tailEnd len="med" w="med" type="triangle"/>
          </a:ln>
        </p:spPr>
      </p:cxnSp>
      <p:sp>
        <p:nvSpPr>
          <p:cNvPr id="574" name="Google Shape;574;p64"/>
          <p:cNvSpPr txBox="1"/>
          <p:nvPr/>
        </p:nvSpPr>
        <p:spPr>
          <a:xfrm>
            <a:off x="3239525" y="3137675"/>
            <a:ext cx="1458900" cy="6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Thermal sensor wiring</a:t>
            </a:r>
            <a:endParaRPr>
              <a:solidFill>
                <a:srgbClr val="FF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sp>
        <p:nvSpPr>
          <p:cNvPr id="579" name="Google Shape;579;p65"/>
          <p:cNvSpPr txBox="1"/>
          <p:nvPr>
            <p:ph type="title"/>
          </p:nvPr>
        </p:nvSpPr>
        <p:spPr>
          <a:xfrm>
            <a:off x="0" y="250275"/>
            <a:ext cx="82296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800"/>
              <a:buFont typeface="Arial"/>
              <a:buNone/>
            </a:pPr>
            <a:r>
              <a:rPr lang="en" sz="2400">
                <a:solidFill>
                  <a:schemeClr val="dk1"/>
                </a:solidFill>
                <a:latin typeface="Arial"/>
                <a:ea typeface="Arial"/>
                <a:cs typeface="Arial"/>
                <a:sym typeface="Arial"/>
              </a:rPr>
              <a:t>Functional Block Diagram</a:t>
            </a:r>
            <a:endParaRPr sz="2400">
              <a:solidFill>
                <a:srgbClr val="000000"/>
              </a:solidFill>
              <a:latin typeface="Arial"/>
              <a:ea typeface="Arial"/>
              <a:cs typeface="Arial"/>
              <a:sym typeface="Arial"/>
            </a:endParaRPr>
          </a:p>
          <a:p>
            <a:pPr indent="0" lvl="0" marL="0" rtl="0" algn="l">
              <a:spcBef>
                <a:spcPts val="0"/>
              </a:spcBef>
              <a:spcAft>
                <a:spcPts val="0"/>
              </a:spcAft>
              <a:buNone/>
            </a:pPr>
            <a:r>
              <a:t/>
            </a:r>
            <a:endParaRPr sz="2400"/>
          </a:p>
        </p:txBody>
      </p:sp>
      <p:sp>
        <p:nvSpPr>
          <p:cNvPr id="580" name="Google Shape;580;p65"/>
          <p:cNvSpPr txBox="1"/>
          <p:nvPr>
            <p:ph idx="1" type="body"/>
          </p:nvPr>
        </p:nvSpPr>
        <p:spPr>
          <a:xfrm>
            <a:off x="0" y="1006078"/>
            <a:ext cx="8229600" cy="3394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
              <a:t> </a:t>
            </a:r>
            <a:endParaRPr/>
          </a:p>
        </p:txBody>
      </p:sp>
      <p:pic>
        <p:nvPicPr>
          <p:cNvPr id="581" name="Google Shape;581;p65"/>
          <p:cNvPicPr preferRelativeResize="0"/>
          <p:nvPr/>
        </p:nvPicPr>
        <p:blipFill>
          <a:blip r:embed="rId3">
            <a:alphaModFix/>
          </a:blip>
          <a:stretch>
            <a:fillRect/>
          </a:stretch>
        </p:blipFill>
        <p:spPr>
          <a:xfrm>
            <a:off x="342475" y="767700"/>
            <a:ext cx="7887123" cy="43757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Google Shape;587;p66"/>
          <p:cNvSpPr txBox="1"/>
          <p:nvPr>
            <p:ph idx="1" type="body"/>
          </p:nvPr>
        </p:nvSpPr>
        <p:spPr>
          <a:xfrm>
            <a:off x="-25750" y="729875"/>
            <a:ext cx="8229600" cy="4040700"/>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Font typeface="Century"/>
              <a:buNone/>
            </a:pPr>
            <a:r>
              <a:rPr b="1" lang="en" sz="2000">
                <a:latin typeface="Arial"/>
                <a:ea typeface="Arial"/>
                <a:cs typeface="Arial"/>
                <a:sym typeface="Arial"/>
              </a:rPr>
              <a:t>Primary</a:t>
            </a:r>
            <a:endParaRPr b="1" sz="2000">
              <a:latin typeface="Arial"/>
              <a:ea typeface="Arial"/>
              <a:cs typeface="Arial"/>
              <a:sym typeface="Arial"/>
            </a:endParaRPr>
          </a:p>
          <a:p>
            <a:pPr indent="-355600" lvl="0" marL="457200" rtl="0" algn="l">
              <a:spcBef>
                <a:spcPts val="0"/>
              </a:spcBef>
              <a:spcAft>
                <a:spcPts val="0"/>
              </a:spcAft>
              <a:buSzPts val="2000"/>
              <a:buFont typeface="Arial"/>
              <a:buChar char="•"/>
            </a:pPr>
            <a:r>
              <a:rPr lang="en" sz="2000">
                <a:latin typeface="Arial"/>
                <a:ea typeface="Arial"/>
                <a:cs typeface="Arial"/>
                <a:sym typeface="Arial"/>
              </a:rPr>
              <a:t>Use of deployables </a:t>
            </a:r>
            <a:endParaRPr sz="2000">
              <a:latin typeface="Arial"/>
              <a:ea typeface="Arial"/>
              <a:cs typeface="Arial"/>
              <a:sym typeface="Arial"/>
            </a:endParaRPr>
          </a:p>
          <a:p>
            <a:pPr indent="-355600" lvl="1" marL="914400" rtl="0" algn="l">
              <a:spcBef>
                <a:spcPts val="0"/>
              </a:spcBef>
              <a:spcAft>
                <a:spcPts val="0"/>
              </a:spcAft>
              <a:buSzPts val="2000"/>
              <a:buFont typeface="Arial"/>
              <a:buChar char="–"/>
            </a:pPr>
            <a:r>
              <a:rPr lang="en" sz="2000">
                <a:latin typeface="Arial"/>
                <a:ea typeface="Arial"/>
                <a:cs typeface="Arial"/>
                <a:sym typeface="Arial"/>
              </a:rPr>
              <a:t>Current speed is less than 1 inch per second, further testing and implementations will provide accurate speed replicability.</a:t>
            </a:r>
            <a:endParaRPr sz="2000">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a:p>
            <a:pPr indent="-355600" lvl="0" marL="457200" rtl="0" algn="l">
              <a:spcBef>
                <a:spcPts val="0"/>
              </a:spcBef>
              <a:spcAft>
                <a:spcPts val="0"/>
              </a:spcAft>
              <a:buSzPts val="2000"/>
              <a:buFont typeface="Arial"/>
              <a:buChar char="•"/>
            </a:pPr>
            <a:r>
              <a:rPr lang="en" sz="2000">
                <a:latin typeface="Arial"/>
                <a:ea typeface="Arial"/>
                <a:cs typeface="Arial"/>
                <a:sym typeface="Arial"/>
              </a:rPr>
              <a:t>Static Charge generator</a:t>
            </a:r>
            <a:endParaRPr sz="2000">
              <a:latin typeface="Arial"/>
              <a:ea typeface="Arial"/>
              <a:cs typeface="Arial"/>
              <a:sym typeface="Arial"/>
            </a:endParaRPr>
          </a:p>
          <a:p>
            <a:pPr indent="-355600" lvl="1" marL="914400" rtl="0" algn="l">
              <a:spcBef>
                <a:spcPts val="0"/>
              </a:spcBef>
              <a:spcAft>
                <a:spcPts val="0"/>
              </a:spcAft>
              <a:buSzPts val="2000"/>
              <a:buFont typeface="Arial"/>
              <a:buChar char="–"/>
            </a:pPr>
            <a:r>
              <a:rPr lang="en" sz="2000">
                <a:latin typeface="Arial"/>
                <a:ea typeface="Arial"/>
                <a:cs typeface="Arial"/>
                <a:sym typeface="Arial"/>
              </a:rPr>
              <a:t>Charge field is small and likely will not affect other experiments. Testing has shown that this should not be a concern.</a:t>
            </a:r>
            <a:endParaRPr sz="2000">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a:p>
            <a:pPr indent="-139700" lvl="0" marL="342900" rtl="0" algn="l">
              <a:spcBef>
                <a:spcPts val="0"/>
              </a:spcBef>
              <a:spcAft>
                <a:spcPts val="0"/>
              </a:spcAft>
              <a:buClr>
                <a:schemeClr val="dk1"/>
              </a:buClr>
              <a:buSzPts val="3200"/>
              <a:buFont typeface="Century"/>
              <a:buNone/>
            </a:pPr>
            <a:r>
              <a:rPr b="1" lang="en" sz="2000">
                <a:latin typeface="Arial"/>
                <a:ea typeface="Arial"/>
                <a:cs typeface="Arial"/>
                <a:sym typeface="Arial"/>
              </a:rPr>
              <a:t>Secondary</a:t>
            </a:r>
            <a:endParaRPr b="1" sz="2000">
              <a:latin typeface="Arial"/>
              <a:ea typeface="Arial"/>
              <a:cs typeface="Arial"/>
              <a:sym typeface="Arial"/>
            </a:endParaRPr>
          </a:p>
          <a:p>
            <a:pPr indent="-355600" lvl="0" marL="457200" rtl="0" algn="l">
              <a:spcBef>
                <a:spcPts val="0"/>
              </a:spcBef>
              <a:spcAft>
                <a:spcPts val="0"/>
              </a:spcAft>
              <a:buSzPts val="2000"/>
              <a:buFont typeface="Arial"/>
              <a:buChar char="•"/>
            </a:pPr>
            <a:r>
              <a:rPr lang="en" sz="2000">
                <a:latin typeface="Arial"/>
                <a:ea typeface="Arial"/>
                <a:cs typeface="Arial"/>
                <a:sym typeface="Arial"/>
              </a:rPr>
              <a:t>Battery for secondary power supply</a:t>
            </a:r>
            <a:endParaRPr sz="2000">
              <a:latin typeface="Arial"/>
              <a:ea typeface="Arial"/>
              <a:cs typeface="Arial"/>
              <a:sym typeface="Arial"/>
            </a:endParaRPr>
          </a:p>
          <a:p>
            <a:pPr indent="-355600" lvl="1" marL="914400" rtl="0" algn="l">
              <a:spcBef>
                <a:spcPts val="0"/>
              </a:spcBef>
              <a:spcAft>
                <a:spcPts val="0"/>
              </a:spcAft>
              <a:buSzPts val="2000"/>
              <a:buFont typeface="Arial"/>
              <a:buChar char="–"/>
            </a:pPr>
            <a:r>
              <a:rPr lang="en" sz="2000">
                <a:latin typeface="Arial"/>
                <a:ea typeface="Arial"/>
                <a:cs typeface="Arial"/>
                <a:sym typeface="Arial"/>
              </a:rPr>
              <a:t>Testing and insulation will ensure that the battery will be safe during flight.</a:t>
            </a:r>
            <a:endParaRPr sz="2000">
              <a:latin typeface="Arial"/>
              <a:ea typeface="Arial"/>
              <a:cs typeface="Arial"/>
              <a:sym typeface="Arial"/>
            </a:endParaRPr>
          </a:p>
        </p:txBody>
      </p:sp>
      <p:sp>
        <p:nvSpPr>
          <p:cNvPr id="588" name="Google Shape;588;p66"/>
          <p:cNvSpPr txBox="1"/>
          <p:nvPr>
            <p:ph idx="12" type="sldNum"/>
          </p:nvPr>
        </p:nvSpPr>
        <p:spPr>
          <a:xfrm>
            <a:off x="6553200" y="4690563"/>
            <a:ext cx="2133600" cy="357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fld id="{00000000-1234-1234-1234-123412341234}" type="slidenum">
              <a:rPr lang="en"/>
              <a:t>‹#›</a:t>
            </a:fld>
            <a:endParaRPr/>
          </a:p>
        </p:txBody>
      </p:sp>
      <p:sp>
        <p:nvSpPr>
          <p:cNvPr id="589" name="Google Shape;589;p66"/>
          <p:cNvSpPr txBox="1"/>
          <p:nvPr>
            <p:ph type="title"/>
          </p:nvPr>
        </p:nvSpPr>
        <p:spPr>
          <a:xfrm>
            <a:off x="0" y="0"/>
            <a:ext cx="8229600" cy="857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Arial"/>
                <a:ea typeface="Arial"/>
                <a:cs typeface="Arial"/>
                <a:sym typeface="Arial"/>
              </a:rPr>
              <a:t>Hazardous Mechanical Items</a:t>
            </a:r>
            <a:endParaRPr>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3" name="Shape 593"/>
        <p:cNvGrpSpPr/>
        <p:nvPr/>
      </p:nvGrpSpPr>
      <p:grpSpPr>
        <a:xfrm>
          <a:off x="0" y="0"/>
          <a:ext cx="0" cy="0"/>
          <a:chOff x="0" y="0"/>
          <a:chExt cx="0" cy="0"/>
        </a:xfrm>
      </p:grpSpPr>
      <p:sp>
        <p:nvSpPr>
          <p:cNvPr id="594" name="Google Shape;594;p67"/>
          <p:cNvSpPr txBox="1"/>
          <p:nvPr>
            <p:ph type="title"/>
          </p:nvPr>
        </p:nvSpPr>
        <p:spPr>
          <a:xfrm>
            <a:off x="0" y="571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latin typeface="Arial"/>
                <a:ea typeface="Arial"/>
                <a:cs typeface="Arial"/>
                <a:sym typeface="Arial"/>
              </a:rPr>
              <a:t>Charging Plate Subsystem</a:t>
            </a:r>
            <a:endParaRPr>
              <a:latin typeface="Arial"/>
              <a:ea typeface="Arial"/>
              <a:cs typeface="Arial"/>
              <a:sym typeface="Arial"/>
            </a:endParaRPr>
          </a:p>
        </p:txBody>
      </p:sp>
      <p:graphicFrame>
        <p:nvGraphicFramePr>
          <p:cNvPr id="595" name="Google Shape;595;p67"/>
          <p:cNvGraphicFramePr/>
          <p:nvPr/>
        </p:nvGraphicFramePr>
        <p:xfrm>
          <a:off x="831463" y="1037225"/>
          <a:ext cx="3000000" cy="3000000"/>
        </p:xfrm>
        <a:graphic>
          <a:graphicData uri="http://schemas.openxmlformats.org/drawingml/2006/table">
            <a:tbl>
              <a:tblPr>
                <a:noFill/>
                <a:tableStyleId>{E37ED674-2E36-4D53-90A4-9588C14C6295}</a:tableStyleId>
              </a:tblPr>
              <a:tblGrid>
                <a:gridCol w="1393325"/>
                <a:gridCol w="1682625"/>
                <a:gridCol w="800775"/>
                <a:gridCol w="1676150"/>
                <a:gridCol w="1413750"/>
              </a:tblGrid>
              <a:tr h="294900">
                <a:tc>
                  <a:txBody>
                    <a:bodyPr/>
                    <a:lstStyle/>
                    <a:p>
                      <a:pPr indent="0" lvl="0" marL="0" rtl="0" algn="l">
                        <a:spcBef>
                          <a:spcPts val="0"/>
                        </a:spcBef>
                        <a:spcAft>
                          <a:spcPts val="0"/>
                        </a:spcAft>
                        <a:buNone/>
                      </a:pPr>
                      <a:r>
                        <a:t/>
                      </a:r>
                      <a:endParaRPr/>
                    </a:p>
                  </a:txBody>
                  <a:tcPr marT="91425" marB="91425" marR="91425" marL="91425">
                    <a:solidFill>
                      <a:srgbClr val="00FF00"/>
                    </a:solidFill>
                  </a:tcPr>
                </a:tc>
                <a:tc>
                  <a:txBody>
                    <a:bodyPr/>
                    <a:lstStyle/>
                    <a:p>
                      <a:pPr indent="0" lvl="0" marL="0" rtl="0" algn="l">
                        <a:spcBef>
                          <a:spcPts val="0"/>
                        </a:spcBef>
                        <a:spcAft>
                          <a:spcPts val="0"/>
                        </a:spcAft>
                        <a:buNone/>
                      </a:pPr>
                      <a:r>
                        <a:t/>
                      </a:r>
                      <a:endParaRPr/>
                    </a:p>
                  </a:txBody>
                  <a:tcPr marT="91425" marB="91425" marR="91425" marL="91425">
                    <a:solidFill>
                      <a:srgbClr val="00FF00"/>
                    </a:solidFill>
                  </a:tcPr>
                </a:tc>
                <a:tc>
                  <a:txBody>
                    <a:bodyPr/>
                    <a:lstStyle/>
                    <a:p>
                      <a:pPr indent="0" lvl="0" marL="0" rtl="0" algn="l">
                        <a:spcBef>
                          <a:spcPts val="0"/>
                        </a:spcBef>
                        <a:spcAft>
                          <a:spcPts val="0"/>
                        </a:spcAft>
                        <a:buNone/>
                      </a:pPr>
                      <a:r>
                        <a:rPr lang="en"/>
                        <a:t>50%</a:t>
                      </a:r>
                      <a:endParaRPr/>
                    </a:p>
                  </a:txBody>
                  <a:tcPr marT="91425" marB="91425" marR="91425" marL="91425">
                    <a:solidFill>
                      <a:srgbClr val="00FF00"/>
                    </a:solidFill>
                  </a:tcPr>
                </a:tc>
                <a:tc>
                  <a:txBody>
                    <a:bodyPr/>
                    <a:lstStyle/>
                    <a:p>
                      <a:pPr indent="0" lvl="0" marL="0" rtl="0" algn="l">
                        <a:spcBef>
                          <a:spcPts val="0"/>
                        </a:spcBef>
                        <a:spcAft>
                          <a:spcPts val="0"/>
                        </a:spcAft>
                        <a:buNone/>
                      </a:pPr>
                      <a:r>
                        <a:t/>
                      </a:r>
                      <a:endParaRPr b="1"/>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596" name="Google Shape;596;p67"/>
          <p:cNvSpPr txBox="1"/>
          <p:nvPr/>
        </p:nvSpPr>
        <p:spPr>
          <a:xfrm>
            <a:off x="2813625" y="742325"/>
            <a:ext cx="2696400" cy="29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entury"/>
                <a:ea typeface="Century"/>
                <a:cs typeface="Century"/>
                <a:sym typeface="Century"/>
              </a:rPr>
              <a:t>Percent of Testing Completed</a:t>
            </a:r>
            <a:endParaRPr b="1">
              <a:latin typeface="Century"/>
              <a:ea typeface="Century"/>
              <a:cs typeface="Century"/>
              <a:sym typeface="Century"/>
            </a:endParaRPr>
          </a:p>
        </p:txBody>
      </p:sp>
      <p:graphicFrame>
        <p:nvGraphicFramePr>
          <p:cNvPr id="597" name="Google Shape;597;p67"/>
          <p:cNvGraphicFramePr/>
          <p:nvPr/>
        </p:nvGraphicFramePr>
        <p:xfrm>
          <a:off x="452225" y="1500110"/>
          <a:ext cx="3000000" cy="3000000"/>
        </p:xfrm>
        <a:graphic>
          <a:graphicData uri="http://schemas.openxmlformats.org/drawingml/2006/table">
            <a:tbl>
              <a:tblPr>
                <a:noFill/>
                <a:tableStyleId>{E37ED674-2E36-4D53-90A4-9588C14C6295}</a:tableStyleId>
              </a:tblPr>
              <a:tblGrid>
                <a:gridCol w="2592450"/>
                <a:gridCol w="4057675"/>
                <a:gridCol w="1127250"/>
              </a:tblGrid>
              <a:tr h="617550">
                <a:tc>
                  <a:txBody>
                    <a:bodyPr/>
                    <a:lstStyle/>
                    <a:p>
                      <a:pPr indent="0" lvl="0" marL="0" rtl="0" algn="l">
                        <a:spcBef>
                          <a:spcPts val="0"/>
                        </a:spcBef>
                        <a:spcAft>
                          <a:spcPts val="0"/>
                        </a:spcAft>
                        <a:buNone/>
                      </a:pPr>
                      <a:r>
                        <a:rPr lang="en"/>
                        <a:t>Required Tests</a:t>
                      </a:r>
                      <a:endParaRPr/>
                    </a:p>
                  </a:txBody>
                  <a:tcPr marT="91425" marB="91425" marR="91425" marL="91425">
                    <a:solidFill>
                      <a:srgbClr val="FFFF00"/>
                    </a:solidFill>
                  </a:tcPr>
                </a:tc>
                <a:tc>
                  <a:txBody>
                    <a:bodyPr/>
                    <a:lstStyle/>
                    <a:p>
                      <a:pPr indent="0" lvl="0" marL="0" rtl="0" algn="l">
                        <a:spcBef>
                          <a:spcPts val="0"/>
                        </a:spcBef>
                        <a:spcAft>
                          <a:spcPts val="0"/>
                        </a:spcAft>
                        <a:buNone/>
                      </a:pPr>
                      <a:r>
                        <a:rPr lang="en"/>
                        <a:t>Purpose</a:t>
                      </a:r>
                      <a:endParaRPr/>
                    </a:p>
                  </a:txBody>
                  <a:tcPr marT="91425" marB="91425" marR="91425" marL="91425">
                    <a:solidFill>
                      <a:srgbClr val="FFFF00"/>
                    </a:solidFill>
                  </a:tcPr>
                </a:tc>
                <a:tc>
                  <a:txBody>
                    <a:bodyPr/>
                    <a:lstStyle/>
                    <a:p>
                      <a:pPr indent="0" lvl="0" marL="0" rtl="0" algn="l">
                        <a:spcBef>
                          <a:spcPts val="0"/>
                        </a:spcBef>
                        <a:spcAft>
                          <a:spcPts val="0"/>
                        </a:spcAft>
                        <a:buNone/>
                      </a:pPr>
                      <a:r>
                        <a:rPr lang="en"/>
                        <a:t>Complete/ Incomplete</a:t>
                      </a:r>
                      <a:endParaRPr/>
                    </a:p>
                  </a:txBody>
                  <a:tcPr marT="91425" marB="91425" marR="91425" marL="91425">
                    <a:solidFill>
                      <a:srgbClr val="FFFF00"/>
                    </a:solidFill>
                  </a:tcPr>
                </a:tc>
              </a:tr>
              <a:tr h="617550">
                <a:tc>
                  <a:txBody>
                    <a:bodyPr/>
                    <a:lstStyle/>
                    <a:p>
                      <a:pPr indent="0" lvl="0" marL="0" rtl="0" algn="l">
                        <a:spcBef>
                          <a:spcPts val="0"/>
                        </a:spcBef>
                        <a:spcAft>
                          <a:spcPts val="0"/>
                        </a:spcAft>
                        <a:buNone/>
                      </a:pPr>
                      <a:r>
                        <a:rPr lang="en"/>
                        <a:t>Vacuum Testing</a:t>
                      </a:r>
                      <a:endParaRPr/>
                    </a:p>
                  </a:txBody>
                  <a:tcPr marT="91425" marB="91425" marR="91425" marL="91425"/>
                </a:tc>
                <a:tc>
                  <a:txBody>
                    <a:bodyPr/>
                    <a:lstStyle/>
                    <a:p>
                      <a:pPr indent="0" lvl="0" marL="0" rtl="0" algn="l">
                        <a:spcBef>
                          <a:spcPts val="0"/>
                        </a:spcBef>
                        <a:spcAft>
                          <a:spcPts val="0"/>
                        </a:spcAft>
                        <a:buNone/>
                      </a:pPr>
                      <a:r>
                        <a:rPr lang="en"/>
                        <a:t>To ensure that the charge mechanism will perform as anticipated in space</a:t>
                      </a:r>
                      <a:endParaRPr/>
                    </a:p>
                  </a:txBody>
                  <a:tcPr marT="91425" marB="91425" marR="91425" marL="91425"/>
                </a:tc>
                <a:tc>
                  <a:txBody>
                    <a:bodyPr/>
                    <a:lstStyle/>
                    <a:p>
                      <a:pPr indent="0" lvl="0" marL="0" rtl="0" algn="ctr">
                        <a:spcBef>
                          <a:spcPts val="0"/>
                        </a:spcBef>
                        <a:spcAft>
                          <a:spcPts val="0"/>
                        </a:spcAft>
                        <a:buNone/>
                      </a:pPr>
                      <a:r>
                        <a:rPr lang="en"/>
                        <a:t>Complete</a:t>
                      </a:r>
                      <a:endParaRPr/>
                    </a:p>
                  </a:txBody>
                  <a:tcPr marT="91425" marB="91425" marR="91425" marL="91425">
                    <a:solidFill>
                      <a:srgbClr val="00FF00"/>
                    </a:solidFill>
                  </a:tcPr>
                </a:tc>
              </a:tr>
              <a:tr h="617550">
                <a:tc>
                  <a:txBody>
                    <a:bodyPr/>
                    <a:lstStyle/>
                    <a:p>
                      <a:pPr indent="0" lvl="0" marL="0" rtl="0" algn="l">
                        <a:spcBef>
                          <a:spcPts val="0"/>
                        </a:spcBef>
                        <a:spcAft>
                          <a:spcPts val="0"/>
                        </a:spcAft>
                        <a:buNone/>
                      </a:pPr>
                      <a:r>
                        <a:rPr lang="en"/>
                        <a:t>Shake/Stress Testing</a:t>
                      </a:r>
                      <a:endParaRPr/>
                    </a:p>
                  </a:txBody>
                  <a:tcPr marT="91425" marB="91425" marR="91425" marL="91425"/>
                </a:tc>
                <a:tc>
                  <a:txBody>
                    <a:bodyPr/>
                    <a:lstStyle/>
                    <a:p>
                      <a:pPr indent="0" lvl="0" marL="0" rtl="0" algn="l">
                        <a:spcBef>
                          <a:spcPts val="0"/>
                        </a:spcBef>
                        <a:spcAft>
                          <a:spcPts val="0"/>
                        </a:spcAft>
                        <a:buNone/>
                      </a:pPr>
                      <a:r>
                        <a:rPr lang="en"/>
                        <a:t>To ensure that all components will survive the intense forces of ascend</a:t>
                      </a:r>
                      <a:endParaRPr/>
                    </a:p>
                  </a:txBody>
                  <a:tcPr marT="91425" marB="91425" marR="91425" marL="91425"/>
                </a:tc>
                <a:tc>
                  <a:txBody>
                    <a:bodyPr/>
                    <a:lstStyle/>
                    <a:p>
                      <a:pPr indent="0" lvl="0" marL="0" rtl="0" algn="l">
                        <a:spcBef>
                          <a:spcPts val="0"/>
                        </a:spcBef>
                        <a:spcAft>
                          <a:spcPts val="0"/>
                        </a:spcAft>
                        <a:buNone/>
                      </a:pPr>
                      <a:r>
                        <a:rPr lang="en"/>
                        <a:t>Incomplete</a:t>
                      </a:r>
                      <a:endParaRPr/>
                    </a:p>
                  </a:txBody>
                  <a:tcPr marT="91425" marB="91425" marR="91425" marL="91425">
                    <a:solidFill>
                      <a:srgbClr val="FF0000"/>
                    </a:solidFill>
                  </a:tcPr>
                </a:tc>
              </a:tr>
              <a:tr h="503325">
                <a:tc>
                  <a:txBody>
                    <a:bodyPr/>
                    <a:lstStyle/>
                    <a:p>
                      <a:pPr indent="0" lvl="0" marL="0" rtl="0" algn="l">
                        <a:spcBef>
                          <a:spcPts val="0"/>
                        </a:spcBef>
                        <a:spcAft>
                          <a:spcPts val="0"/>
                        </a:spcAft>
                        <a:buNone/>
                      </a:pPr>
                      <a:r>
                        <a:rPr lang="en"/>
                        <a:t>Sealed Charging Chamber Testing</a:t>
                      </a:r>
                      <a:endParaRPr/>
                    </a:p>
                  </a:txBody>
                  <a:tcPr marT="91425" marB="91425" marR="91425" marL="91425"/>
                </a:tc>
                <a:tc>
                  <a:txBody>
                    <a:bodyPr/>
                    <a:lstStyle/>
                    <a:p>
                      <a:pPr indent="0" lvl="0" marL="0" rtl="0" algn="l">
                        <a:spcBef>
                          <a:spcPts val="0"/>
                        </a:spcBef>
                        <a:spcAft>
                          <a:spcPts val="0"/>
                        </a:spcAft>
                        <a:buNone/>
                      </a:pPr>
                      <a:r>
                        <a:rPr lang="en"/>
                        <a:t>To ensure the charging subsystem can build charge in a vacuum environment</a:t>
                      </a:r>
                      <a:endParaRPr/>
                    </a:p>
                  </a:txBody>
                  <a:tcPr marT="91425" marB="91425" marR="91425" marL="91425"/>
                </a:tc>
                <a:tc>
                  <a:txBody>
                    <a:bodyPr/>
                    <a:lstStyle/>
                    <a:p>
                      <a:pPr indent="0" lvl="0" marL="0" rtl="0" algn="l">
                        <a:spcBef>
                          <a:spcPts val="0"/>
                        </a:spcBef>
                        <a:spcAft>
                          <a:spcPts val="0"/>
                        </a:spcAft>
                        <a:buNone/>
                      </a:pPr>
                      <a:r>
                        <a:rPr lang="en"/>
                        <a:t>Incomplete</a:t>
                      </a:r>
                      <a:endParaRPr/>
                    </a:p>
                  </a:txBody>
                  <a:tcPr marT="91425" marB="91425" marR="91425" marL="91425">
                    <a:solidFill>
                      <a:srgbClr val="FF0000"/>
                    </a:solidFill>
                  </a:tcPr>
                </a:tc>
              </a:tr>
              <a:tr h="406475">
                <a:tc>
                  <a:txBody>
                    <a:bodyPr/>
                    <a:lstStyle/>
                    <a:p>
                      <a:pPr indent="0" lvl="0" marL="0" rtl="0" algn="l">
                        <a:spcBef>
                          <a:spcPts val="0"/>
                        </a:spcBef>
                        <a:spcAft>
                          <a:spcPts val="0"/>
                        </a:spcAft>
                        <a:buNone/>
                      </a:pPr>
                      <a:r>
                        <a:rPr lang="en"/>
                        <a:t>Static Field Voltage Testing</a:t>
                      </a:r>
                      <a:endParaRPr/>
                    </a:p>
                  </a:txBody>
                  <a:tcPr marT="91425" marB="91425" marR="91425" marL="91425"/>
                </a:tc>
                <a:tc>
                  <a:txBody>
                    <a:bodyPr/>
                    <a:lstStyle/>
                    <a:p>
                      <a:pPr indent="0" lvl="0" marL="0" rtl="0" algn="l">
                        <a:spcBef>
                          <a:spcPts val="0"/>
                        </a:spcBef>
                        <a:spcAft>
                          <a:spcPts val="0"/>
                        </a:spcAft>
                        <a:buNone/>
                      </a:pPr>
                      <a:r>
                        <a:rPr lang="en"/>
                        <a:t>To measure the magnitude of the static field generated</a:t>
                      </a:r>
                      <a:endParaRPr/>
                    </a:p>
                  </a:txBody>
                  <a:tcPr marT="91425" marB="91425" marR="91425" marL="91425"/>
                </a:tc>
                <a:tc>
                  <a:txBody>
                    <a:bodyPr/>
                    <a:lstStyle/>
                    <a:p>
                      <a:pPr indent="0" lvl="0" marL="0" rtl="0" algn="l">
                        <a:spcBef>
                          <a:spcPts val="0"/>
                        </a:spcBef>
                        <a:spcAft>
                          <a:spcPts val="0"/>
                        </a:spcAft>
                        <a:buNone/>
                      </a:pPr>
                      <a:r>
                        <a:rPr lang="en"/>
                        <a:t>Complete</a:t>
                      </a:r>
                      <a:endParaRPr/>
                    </a:p>
                  </a:txBody>
                  <a:tcPr marT="91425" marB="91425" marR="91425" marL="91425">
                    <a:solidFill>
                      <a:srgbClr val="00FF00"/>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41"/>
          <p:cNvSpPr txBox="1"/>
          <p:nvPr>
            <p:ph type="ctrTitle"/>
          </p:nvPr>
        </p:nvSpPr>
        <p:spPr>
          <a:xfrm>
            <a:off x="685800" y="1297781"/>
            <a:ext cx="7772400" cy="1102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a:latin typeface="Arial"/>
                <a:ea typeface="Arial"/>
                <a:cs typeface="Arial"/>
                <a:sym typeface="Arial"/>
              </a:rPr>
              <a:t>1.0 Mission Concept and Interfaces</a:t>
            </a:r>
            <a:endParaRPr>
              <a:latin typeface="Arial"/>
              <a:ea typeface="Arial"/>
              <a:cs typeface="Arial"/>
              <a:sym typeface="Arial"/>
            </a:endParaRPr>
          </a:p>
        </p:txBody>
      </p:sp>
      <p:sp>
        <p:nvSpPr>
          <p:cNvPr id="252" name="Google Shape;252;p41"/>
          <p:cNvSpPr txBox="1"/>
          <p:nvPr>
            <p:ph idx="1" type="subTitle"/>
          </p:nvPr>
        </p:nvSpPr>
        <p:spPr>
          <a:xfrm>
            <a:off x="1371600" y="2652150"/>
            <a:ext cx="6400800" cy="1314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2000"/>
              <a:buFont typeface="Century"/>
              <a:buNone/>
            </a:pPr>
            <a:r>
              <a:rPr i="1" lang="en" sz="2000"/>
              <a:t>Ian McComas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Google Shape;602;p68"/>
          <p:cNvSpPr txBox="1"/>
          <p:nvPr>
            <p:ph type="title"/>
          </p:nvPr>
        </p:nvSpPr>
        <p:spPr>
          <a:xfrm>
            <a:off x="0" y="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latin typeface="Arial"/>
                <a:ea typeface="Arial"/>
                <a:cs typeface="Arial"/>
                <a:sym typeface="Arial"/>
              </a:rPr>
              <a:t>Charging Plate Subsystem</a:t>
            </a:r>
            <a:endParaRPr>
              <a:latin typeface="Arial"/>
              <a:ea typeface="Arial"/>
              <a:cs typeface="Arial"/>
              <a:sym typeface="Arial"/>
            </a:endParaRPr>
          </a:p>
        </p:txBody>
      </p:sp>
      <p:sp>
        <p:nvSpPr>
          <p:cNvPr id="603" name="Google Shape;603;p68"/>
          <p:cNvSpPr txBox="1"/>
          <p:nvPr/>
        </p:nvSpPr>
        <p:spPr>
          <a:xfrm>
            <a:off x="4572000" y="884900"/>
            <a:ext cx="3314700" cy="39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Testing Voltage Discharge</a:t>
            </a:r>
            <a:endParaRPr b="1" sz="1800"/>
          </a:p>
        </p:txBody>
      </p:sp>
      <p:pic>
        <p:nvPicPr>
          <p:cNvPr id="604" name="Google Shape;604;p68"/>
          <p:cNvPicPr preferRelativeResize="0"/>
          <p:nvPr/>
        </p:nvPicPr>
        <p:blipFill>
          <a:blip r:embed="rId3">
            <a:alphaModFix/>
          </a:blip>
          <a:stretch>
            <a:fillRect/>
          </a:stretch>
        </p:blipFill>
        <p:spPr>
          <a:xfrm>
            <a:off x="2378297" y="857400"/>
            <a:ext cx="2058452" cy="3632549"/>
          </a:xfrm>
          <a:prstGeom prst="rect">
            <a:avLst/>
          </a:prstGeom>
          <a:noFill/>
          <a:ln>
            <a:noFill/>
          </a:ln>
        </p:spPr>
      </p:pic>
      <p:pic>
        <p:nvPicPr>
          <p:cNvPr id="605" name="Google Shape;605;p68"/>
          <p:cNvPicPr preferRelativeResize="0"/>
          <p:nvPr/>
        </p:nvPicPr>
        <p:blipFill>
          <a:blip r:embed="rId4">
            <a:alphaModFix/>
          </a:blip>
          <a:stretch>
            <a:fillRect/>
          </a:stretch>
        </p:blipFill>
        <p:spPr>
          <a:xfrm>
            <a:off x="152600" y="857405"/>
            <a:ext cx="2058450" cy="3632544"/>
          </a:xfrm>
          <a:prstGeom prst="rect">
            <a:avLst/>
          </a:prstGeom>
          <a:noFill/>
          <a:ln>
            <a:noFill/>
          </a:ln>
        </p:spPr>
      </p:pic>
      <p:sp>
        <p:nvSpPr>
          <p:cNvPr id="606" name="Google Shape;606;p68"/>
          <p:cNvSpPr txBox="1"/>
          <p:nvPr/>
        </p:nvSpPr>
        <p:spPr>
          <a:xfrm>
            <a:off x="4436750" y="1278200"/>
            <a:ext cx="3792900" cy="310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t>Results</a:t>
            </a:r>
            <a:endParaRPr b="1" sz="1600"/>
          </a:p>
          <a:p>
            <a:pPr indent="-330200" lvl="0" marL="457200" rtl="0" algn="l">
              <a:spcBef>
                <a:spcPts val="0"/>
              </a:spcBef>
              <a:spcAft>
                <a:spcPts val="0"/>
              </a:spcAft>
              <a:buSzPts val="1600"/>
              <a:buChar char="●"/>
            </a:pPr>
            <a:r>
              <a:rPr lang="en" sz="1600"/>
              <a:t>A lower charge changing and present before contact.</a:t>
            </a:r>
            <a:endParaRPr sz="1600"/>
          </a:p>
          <a:p>
            <a:pPr indent="-330200" lvl="0" marL="457200" rtl="0" algn="l">
              <a:spcBef>
                <a:spcPts val="0"/>
              </a:spcBef>
              <a:spcAft>
                <a:spcPts val="0"/>
              </a:spcAft>
              <a:buSzPts val="1600"/>
              <a:buChar char="●"/>
            </a:pPr>
            <a:r>
              <a:rPr lang="en" sz="1600"/>
              <a:t>A spike in voltage consistently occurred upon contact with the polycarbonate.</a:t>
            </a:r>
            <a:endParaRPr sz="1600"/>
          </a:p>
          <a:p>
            <a:pPr indent="-330200" lvl="0" marL="457200" rtl="0" algn="l">
              <a:spcBef>
                <a:spcPts val="0"/>
              </a:spcBef>
              <a:spcAft>
                <a:spcPts val="0"/>
              </a:spcAft>
              <a:buSzPts val="1600"/>
              <a:buChar char="●"/>
            </a:pPr>
            <a:r>
              <a:rPr lang="en" sz="1600"/>
              <a:t>Spike range was between 3 mV (min) and 197 mV (max).</a:t>
            </a:r>
            <a:endParaRPr sz="1600"/>
          </a:p>
          <a:p>
            <a:pPr indent="-330200" lvl="0" marL="457200" rtl="0" algn="l">
              <a:spcBef>
                <a:spcPts val="0"/>
              </a:spcBef>
              <a:spcAft>
                <a:spcPts val="0"/>
              </a:spcAft>
              <a:buSzPts val="1600"/>
              <a:buChar char="●"/>
            </a:pPr>
            <a:r>
              <a:rPr lang="en" sz="1600"/>
              <a:t>Average contact voltage reading around 10 mV. </a:t>
            </a:r>
            <a:endParaRPr sz="1600"/>
          </a:p>
          <a:p>
            <a:pPr indent="-330200" lvl="0" marL="457200" rtl="0" algn="l">
              <a:spcBef>
                <a:spcPts val="0"/>
              </a:spcBef>
              <a:spcAft>
                <a:spcPts val="0"/>
              </a:spcAft>
              <a:buSzPts val="1600"/>
              <a:buChar char="●"/>
            </a:pPr>
            <a:r>
              <a:rPr lang="en" sz="1600"/>
              <a:t>Further data analysis underway.</a:t>
            </a:r>
            <a:endParaRPr sz="16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0" name="Shape 610"/>
        <p:cNvGrpSpPr/>
        <p:nvPr/>
      </p:nvGrpSpPr>
      <p:grpSpPr>
        <a:xfrm>
          <a:off x="0" y="0"/>
          <a:ext cx="0" cy="0"/>
          <a:chOff x="0" y="0"/>
          <a:chExt cx="0" cy="0"/>
        </a:xfrm>
      </p:grpSpPr>
      <p:sp>
        <p:nvSpPr>
          <p:cNvPr id="611" name="Google Shape;611;p69"/>
          <p:cNvSpPr txBox="1"/>
          <p:nvPr>
            <p:ph type="title"/>
          </p:nvPr>
        </p:nvSpPr>
        <p:spPr>
          <a:xfrm>
            <a:off x="0" y="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latin typeface="Arial"/>
                <a:ea typeface="Arial"/>
                <a:cs typeface="Arial"/>
                <a:sym typeface="Arial"/>
              </a:rPr>
              <a:t>Charging Plate Subsystem</a:t>
            </a:r>
            <a:endParaRPr>
              <a:latin typeface="Arial"/>
              <a:ea typeface="Arial"/>
              <a:cs typeface="Arial"/>
              <a:sym typeface="Arial"/>
            </a:endParaRPr>
          </a:p>
        </p:txBody>
      </p:sp>
      <p:pic>
        <p:nvPicPr>
          <p:cNvPr id="612" name="Google Shape;612;p69"/>
          <p:cNvPicPr preferRelativeResize="0"/>
          <p:nvPr/>
        </p:nvPicPr>
        <p:blipFill>
          <a:blip r:embed="rId3">
            <a:alphaModFix/>
          </a:blip>
          <a:stretch>
            <a:fillRect/>
          </a:stretch>
        </p:blipFill>
        <p:spPr>
          <a:xfrm rot="10800000">
            <a:off x="114275" y="1167989"/>
            <a:ext cx="2115175" cy="3275938"/>
          </a:xfrm>
          <a:prstGeom prst="rect">
            <a:avLst/>
          </a:prstGeom>
          <a:noFill/>
          <a:ln>
            <a:noFill/>
          </a:ln>
        </p:spPr>
      </p:pic>
      <p:pic>
        <p:nvPicPr>
          <p:cNvPr id="613" name="Google Shape;613;p69"/>
          <p:cNvPicPr preferRelativeResize="0"/>
          <p:nvPr/>
        </p:nvPicPr>
        <p:blipFill>
          <a:blip r:embed="rId4">
            <a:alphaModFix/>
          </a:blip>
          <a:stretch>
            <a:fillRect/>
          </a:stretch>
        </p:blipFill>
        <p:spPr>
          <a:xfrm rot="10800000">
            <a:off x="2277875" y="1168001"/>
            <a:ext cx="2115175" cy="3275923"/>
          </a:xfrm>
          <a:prstGeom prst="rect">
            <a:avLst/>
          </a:prstGeom>
          <a:noFill/>
          <a:ln>
            <a:noFill/>
          </a:ln>
        </p:spPr>
      </p:pic>
      <p:sp>
        <p:nvSpPr>
          <p:cNvPr id="614" name="Google Shape;614;p69"/>
          <p:cNvSpPr txBox="1"/>
          <p:nvPr/>
        </p:nvSpPr>
        <p:spPr>
          <a:xfrm>
            <a:off x="1616850" y="829175"/>
            <a:ext cx="49959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Static Field Voltage Testing (from 1cm away from plate)</a:t>
            </a:r>
            <a:endParaRPr b="1"/>
          </a:p>
        </p:txBody>
      </p:sp>
      <p:sp>
        <p:nvSpPr>
          <p:cNvPr id="615" name="Google Shape;615;p69"/>
          <p:cNvSpPr txBox="1"/>
          <p:nvPr/>
        </p:nvSpPr>
        <p:spPr>
          <a:xfrm>
            <a:off x="4339825" y="1378700"/>
            <a:ext cx="3889800" cy="30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t>Results</a:t>
            </a:r>
            <a:endParaRPr b="1" sz="1600"/>
          </a:p>
          <a:p>
            <a:pPr indent="-330200" lvl="0" marL="457200" rtl="0" algn="l">
              <a:spcBef>
                <a:spcPts val="0"/>
              </a:spcBef>
              <a:spcAft>
                <a:spcPts val="0"/>
              </a:spcAft>
              <a:buSzPts val="1600"/>
              <a:buChar char="●"/>
            </a:pPr>
            <a:r>
              <a:rPr lang="en" sz="1600"/>
              <a:t>Found lower charges present when the charging apparatus was closer to the plate.</a:t>
            </a:r>
            <a:endParaRPr sz="1600"/>
          </a:p>
          <a:p>
            <a:pPr indent="-330200" lvl="0" marL="457200" rtl="0" algn="l">
              <a:spcBef>
                <a:spcPts val="0"/>
              </a:spcBef>
              <a:spcAft>
                <a:spcPts val="0"/>
              </a:spcAft>
              <a:buSzPts val="1600"/>
              <a:buChar char="●"/>
            </a:pPr>
            <a:r>
              <a:rPr lang="en" sz="1600"/>
              <a:t>Voltage spike consistently present when charger position was fully away from polycarbonate plate.</a:t>
            </a:r>
            <a:endParaRPr sz="1600"/>
          </a:p>
          <a:p>
            <a:pPr indent="-330200" lvl="0" marL="457200" rtl="0" algn="l">
              <a:spcBef>
                <a:spcPts val="0"/>
              </a:spcBef>
              <a:spcAft>
                <a:spcPts val="0"/>
              </a:spcAft>
              <a:buSzPts val="1600"/>
              <a:buChar char="●"/>
            </a:pPr>
            <a:r>
              <a:rPr lang="en" sz="1600"/>
              <a:t>Spike range was much smaller than contact testing.</a:t>
            </a:r>
            <a:endParaRPr sz="1600"/>
          </a:p>
          <a:p>
            <a:pPr indent="-330200" lvl="0" marL="457200" rtl="0" algn="l">
              <a:spcBef>
                <a:spcPts val="0"/>
              </a:spcBef>
              <a:spcAft>
                <a:spcPts val="0"/>
              </a:spcAft>
              <a:buSzPts val="1600"/>
              <a:buChar char="●"/>
            </a:pPr>
            <a:r>
              <a:rPr lang="en" sz="1600"/>
              <a:t>Most common spikes ranged from 2-7 mV.</a:t>
            </a:r>
            <a:endParaRPr sz="1600"/>
          </a:p>
          <a:p>
            <a:pPr indent="-330200" lvl="0" marL="457200" rtl="0" algn="l">
              <a:spcBef>
                <a:spcPts val="0"/>
              </a:spcBef>
              <a:spcAft>
                <a:spcPts val="0"/>
              </a:spcAft>
              <a:buSzPts val="1600"/>
              <a:buChar char="●"/>
            </a:pPr>
            <a:r>
              <a:rPr lang="en" sz="1600"/>
              <a:t>Further data analysis underway. </a:t>
            </a:r>
            <a:endParaRPr sz="16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sp>
        <p:nvSpPr>
          <p:cNvPr id="620" name="Google Shape;620;p70"/>
          <p:cNvSpPr txBox="1"/>
          <p:nvPr>
            <p:ph type="title"/>
          </p:nvPr>
        </p:nvSpPr>
        <p:spPr>
          <a:xfrm>
            <a:off x="0" y="571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latin typeface="Arial"/>
                <a:ea typeface="Arial"/>
                <a:cs typeface="Arial"/>
                <a:sym typeface="Arial"/>
              </a:rPr>
              <a:t>Charging Plate Subsystem</a:t>
            </a:r>
            <a:endParaRPr>
              <a:latin typeface="Arial"/>
              <a:ea typeface="Arial"/>
              <a:cs typeface="Arial"/>
              <a:sym typeface="Arial"/>
            </a:endParaRPr>
          </a:p>
        </p:txBody>
      </p:sp>
      <p:sp>
        <p:nvSpPr>
          <p:cNvPr id="621" name="Google Shape;621;p70"/>
          <p:cNvSpPr txBox="1"/>
          <p:nvPr/>
        </p:nvSpPr>
        <p:spPr>
          <a:xfrm>
            <a:off x="4547300" y="924425"/>
            <a:ext cx="4349400" cy="6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Aluminum Debris to Plate Attraction</a:t>
            </a:r>
            <a:r>
              <a:rPr lang="en" sz="1800"/>
              <a:t> </a:t>
            </a:r>
            <a:endParaRPr sz="1800"/>
          </a:p>
        </p:txBody>
      </p:sp>
      <p:pic>
        <p:nvPicPr>
          <p:cNvPr id="622" name="Google Shape;622;p70"/>
          <p:cNvPicPr preferRelativeResize="0"/>
          <p:nvPr/>
        </p:nvPicPr>
        <p:blipFill>
          <a:blip r:embed="rId3">
            <a:alphaModFix/>
          </a:blip>
          <a:stretch>
            <a:fillRect/>
          </a:stretch>
        </p:blipFill>
        <p:spPr>
          <a:xfrm>
            <a:off x="2324475" y="752325"/>
            <a:ext cx="2159473" cy="3810850"/>
          </a:xfrm>
          <a:prstGeom prst="rect">
            <a:avLst/>
          </a:prstGeom>
          <a:noFill/>
          <a:ln>
            <a:noFill/>
          </a:ln>
        </p:spPr>
      </p:pic>
      <p:pic>
        <p:nvPicPr>
          <p:cNvPr id="623" name="Google Shape;623;p70"/>
          <p:cNvPicPr preferRelativeResize="0"/>
          <p:nvPr/>
        </p:nvPicPr>
        <p:blipFill>
          <a:blip r:embed="rId4">
            <a:alphaModFix/>
          </a:blip>
          <a:stretch>
            <a:fillRect/>
          </a:stretch>
        </p:blipFill>
        <p:spPr>
          <a:xfrm>
            <a:off x="101651" y="752343"/>
            <a:ext cx="2159476" cy="3810830"/>
          </a:xfrm>
          <a:prstGeom prst="rect">
            <a:avLst/>
          </a:prstGeom>
          <a:noFill/>
          <a:ln>
            <a:noFill/>
          </a:ln>
        </p:spPr>
      </p:pic>
      <p:sp>
        <p:nvSpPr>
          <p:cNvPr id="624" name="Google Shape;624;p70"/>
          <p:cNvSpPr txBox="1"/>
          <p:nvPr/>
        </p:nvSpPr>
        <p:spPr>
          <a:xfrm>
            <a:off x="4650600" y="1424775"/>
            <a:ext cx="3119400" cy="263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t>Results</a:t>
            </a:r>
            <a:endParaRPr sz="1600"/>
          </a:p>
          <a:p>
            <a:pPr indent="-330200" lvl="0" marL="457200" rtl="0" algn="l">
              <a:spcBef>
                <a:spcPts val="0"/>
              </a:spcBef>
              <a:spcAft>
                <a:spcPts val="0"/>
              </a:spcAft>
              <a:buSzPts val="1600"/>
              <a:buChar char="●"/>
            </a:pPr>
            <a:r>
              <a:rPr lang="en" sz="1600"/>
              <a:t>Aluminum debris showed attraction to the charged plate as the charging roller moved away.</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Further analysis will determine the desired position of the charger in relation to the plate.</a:t>
            </a:r>
            <a:endParaRPr sz="1600"/>
          </a:p>
          <a:p>
            <a:pPr indent="0" lvl="0" marL="45720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 name="Shape 628"/>
        <p:cNvGrpSpPr/>
        <p:nvPr/>
      </p:nvGrpSpPr>
      <p:grpSpPr>
        <a:xfrm>
          <a:off x="0" y="0"/>
          <a:ext cx="0" cy="0"/>
          <a:chOff x="0" y="0"/>
          <a:chExt cx="0" cy="0"/>
        </a:xfrm>
      </p:grpSpPr>
      <p:sp>
        <p:nvSpPr>
          <p:cNvPr id="629" name="Google Shape;629;p71"/>
          <p:cNvSpPr txBox="1"/>
          <p:nvPr>
            <p:ph type="title"/>
          </p:nvPr>
        </p:nvSpPr>
        <p:spPr>
          <a:xfrm>
            <a:off x="0" y="571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latin typeface="Arial"/>
                <a:ea typeface="Arial"/>
                <a:cs typeface="Arial"/>
                <a:sym typeface="Arial"/>
              </a:rPr>
              <a:t>Charging Plate Subsystem</a:t>
            </a:r>
            <a:endParaRPr>
              <a:latin typeface="Arial"/>
              <a:ea typeface="Arial"/>
              <a:cs typeface="Arial"/>
              <a:sym typeface="Arial"/>
            </a:endParaRPr>
          </a:p>
        </p:txBody>
      </p:sp>
      <p:pic>
        <p:nvPicPr>
          <p:cNvPr id="630" name="Google Shape;630;p71"/>
          <p:cNvPicPr preferRelativeResize="0"/>
          <p:nvPr/>
        </p:nvPicPr>
        <p:blipFill>
          <a:blip r:embed="rId3">
            <a:alphaModFix/>
          </a:blip>
          <a:stretch>
            <a:fillRect/>
          </a:stretch>
        </p:blipFill>
        <p:spPr>
          <a:xfrm>
            <a:off x="2399075" y="1039433"/>
            <a:ext cx="2112075" cy="3633317"/>
          </a:xfrm>
          <a:prstGeom prst="rect">
            <a:avLst/>
          </a:prstGeom>
          <a:noFill/>
          <a:ln>
            <a:noFill/>
          </a:ln>
        </p:spPr>
      </p:pic>
      <p:pic>
        <p:nvPicPr>
          <p:cNvPr id="631" name="Google Shape;631;p71"/>
          <p:cNvPicPr preferRelativeResize="0"/>
          <p:nvPr/>
        </p:nvPicPr>
        <p:blipFill>
          <a:blip r:embed="rId4">
            <a:alphaModFix/>
          </a:blip>
          <a:stretch>
            <a:fillRect/>
          </a:stretch>
        </p:blipFill>
        <p:spPr>
          <a:xfrm>
            <a:off x="193250" y="1039425"/>
            <a:ext cx="2112075" cy="3633326"/>
          </a:xfrm>
          <a:prstGeom prst="rect">
            <a:avLst/>
          </a:prstGeom>
          <a:noFill/>
          <a:ln>
            <a:noFill/>
          </a:ln>
        </p:spPr>
      </p:pic>
      <p:sp>
        <p:nvSpPr>
          <p:cNvPr id="632" name="Google Shape;632;p71"/>
          <p:cNvSpPr txBox="1"/>
          <p:nvPr/>
        </p:nvSpPr>
        <p:spPr>
          <a:xfrm>
            <a:off x="358150" y="736500"/>
            <a:ext cx="1770300" cy="2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Before Vacuum</a:t>
            </a:r>
            <a:endParaRPr b="1"/>
          </a:p>
        </p:txBody>
      </p:sp>
      <p:sp>
        <p:nvSpPr>
          <p:cNvPr id="633" name="Google Shape;633;p71"/>
          <p:cNvSpPr txBox="1"/>
          <p:nvPr/>
        </p:nvSpPr>
        <p:spPr>
          <a:xfrm>
            <a:off x="2658775" y="736500"/>
            <a:ext cx="1641600" cy="2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After Vacuum</a:t>
            </a:r>
            <a:endParaRPr b="1"/>
          </a:p>
        </p:txBody>
      </p:sp>
      <p:sp>
        <p:nvSpPr>
          <p:cNvPr id="634" name="Google Shape;634;p71"/>
          <p:cNvSpPr txBox="1"/>
          <p:nvPr/>
        </p:nvSpPr>
        <p:spPr>
          <a:xfrm>
            <a:off x="4766425" y="1435250"/>
            <a:ext cx="3267900" cy="257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t>Results</a:t>
            </a:r>
            <a:endParaRPr b="1" sz="1600"/>
          </a:p>
          <a:p>
            <a:pPr indent="-330200" lvl="0" marL="457200" rtl="0" algn="l">
              <a:spcBef>
                <a:spcPts val="0"/>
              </a:spcBef>
              <a:spcAft>
                <a:spcPts val="0"/>
              </a:spcAft>
              <a:buSzPts val="1600"/>
              <a:buChar char="●"/>
            </a:pPr>
            <a:r>
              <a:rPr lang="en" sz="1600"/>
              <a:t>We were </a:t>
            </a:r>
            <a:r>
              <a:rPr lang="en" sz="1600"/>
              <a:t>surprised</a:t>
            </a:r>
            <a:r>
              <a:rPr lang="en" sz="1600"/>
              <a:t> to see the charge was consistently lower at the voltage peak within the vacuum than without the vacuum.</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This suggested the need for air molecules during the charging process.</a:t>
            </a:r>
            <a:endParaRPr sz="1600"/>
          </a:p>
        </p:txBody>
      </p:sp>
      <p:sp>
        <p:nvSpPr>
          <p:cNvPr id="635" name="Google Shape;635;p71"/>
          <p:cNvSpPr txBox="1"/>
          <p:nvPr/>
        </p:nvSpPr>
        <p:spPr>
          <a:xfrm>
            <a:off x="4547300" y="924425"/>
            <a:ext cx="4349400" cy="6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Testing Charge in a Vacuum</a:t>
            </a:r>
            <a:r>
              <a:rPr lang="en" sz="1800"/>
              <a:t> </a:t>
            </a:r>
            <a:endParaRPr sz="18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9" name="Shape 639"/>
        <p:cNvGrpSpPr/>
        <p:nvPr/>
      </p:nvGrpSpPr>
      <p:grpSpPr>
        <a:xfrm>
          <a:off x="0" y="0"/>
          <a:ext cx="0" cy="0"/>
          <a:chOff x="0" y="0"/>
          <a:chExt cx="0" cy="0"/>
        </a:xfrm>
      </p:grpSpPr>
      <p:sp>
        <p:nvSpPr>
          <p:cNvPr id="640" name="Google Shape;640;p72"/>
          <p:cNvSpPr txBox="1"/>
          <p:nvPr>
            <p:ph type="title"/>
          </p:nvPr>
        </p:nvSpPr>
        <p:spPr>
          <a:xfrm>
            <a:off x="0" y="571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latin typeface="Arial"/>
                <a:ea typeface="Arial"/>
                <a:cs typeface="Arial"/>
                <a:sym typeface="Arial"/>
              </a:rPr>
              <a:t>Charging Plate Subsystem</a:t>
            </a:r>
            <a:endParaRPr>
              <a:latin typeface="Arial"/>
              <a:ea typeface="Arial"/>
              <a:cs typeface="Arial"/>
              <a:sym typeface="Arial"/>
            </a:endParaRPr>
          </a:p>
        </p:txBody>
      </p:sp>
      <p:sp>
        <p:nvSpPr>
          <p:cNvPr id="641" name="Google Shape;641;p72"/>
          <p:cNvSpPr txBox="1"/>
          <p:nvPr/>
        </p:nvSpPr>
        <p:spPr>
          <a:xfrm>
            <a:off x="3355075" y="1096025"/>
            <a:ext cx="2715600" cy="3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Future Testing Schedule</a:t>
            </a:r>
            <a:endParaRPr b="1"/>
          </a:p>
        </p:txBody>
      </p:sp>
      <p:grpSp>
        <p:nvGrpSpPr>
          <p:cNvPr id="642" name="Google Shape;642;p72"/>
          <p:cNvGrpSpPr/>
          <p:nvPr/>
        </p:nvGrpSpPr>
        <p:grpSpPr>
          <a:xfrm>
            <a:off x="3894550" y="2429800"/>
            <a:ext cx="2900202" cy="1163975"/>
            <a:chOff x="3907500" y="2422674"/>
            <a:chExt cx="2900202" cy="1163975"/>
          </a:xfrm>
        </p:grpSpPr>
        <p:sp>
          <p:nvSpPr>
            <p:cNvPr id="643" name="Google Shape;643;p72"/>
            <p:cNvSpPr/>
            <p:nvPr/>
          </p:nvSpPr>
          <p:spPr>
            <a:xfrm>
              <a:off x="4849302" y="3079475"/>
              <a:ext cx="19584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 name="Google Shape;644;p72"/>
            <p:cNvGrpSpPr/>
            <p:nvPr/>
          </p:nvGrpSpPr>
          <p:grpSpPr>
            <a:xfrm>
              <a:off x="3907500" y="2422674"/>
              <a:ext cx="2577000" cy="1163975"/>
              <a:chOff x="3907500" y="2422674"/>
              <a:chExt cx="2577000" cy="1163975"/>
            </a:xfrm>
          </p:grpSpPr>
          <p:grpSp>
            <p:nvGrpSpPr>
              <p:cNvPr id="645" name="Google Shape;645;p72"/>
              <p:cNvGrpSpPr/>
              <p:nvPr/>
            </p:nvGrpSpPr>
            <p:grpSpPr>
              <a:xfrm>
                <a:off x="4808316" y="2800065"/>
                <a:ext cx="92400" cy="411825"/>
                <a:chOff x="845575" y="2563700"/>
                <a:chExt cx="92400" cy="411825"/>
              </a:xfrm>
            </p:grpSpPr>
            <p:cxnSp>
              <p:nvCxnSpPr>
                <p:cNvPr id="646" name="Google Shape;646;p72"/>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647" name="Google Shape;647;p72"/>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8" name="Google Shape;648;p72"/>
              <p:cNvSpPr txBox="1"/>
              <p:nvPr/>
            </p:nvSpPr>
            <p:spPr>
              <a:xfrm>
                <a:off x="4526674" y="3215249"/>
                <a:ext cx="9123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t>April </a:t>
                </a:r>
                <a:r>
                  <a:rPr b="1" lang="en" sz="1200"/>
                  <a:t>19</a:t>
                </a:r>
                <a:endParaRPr b="1" sz="1200"/>
              </a:p>
            </p:txBody>
          </p:sp>
          <p:sp>
            <p:nvSpPr>
              <p:cNvPr id="649" name="Google Shape;649;p72"/>
              <p:cNvSpPr txBox="1"/>
              <p:nvPr/>
            </p:nvSpPr>
            <p:spPr>
              <a:xfrm>
                <a:off x="3907500" y="2422674"/>
                <a:ext cx="2577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Vacuum Testing with Closed Chamber</a:t>
                </a:r>
                <a:endParaRPr b="1" sz="1200"/>
              </a:p>
              <a:p>
                <a:pPr indent="0" lvl="0" marL="0" rtl="0" algn="l">
                  <a:spcBef>
                    <a:spcPts val="0"/>
                  </a:spcBef>
                  <a:spcAft>
                    <a:spcPts val="0"/>
                  </a:spcAft>
                  <a:buNone/>
                </a:pPr>
                <a:r>
                  <a:t/>
                </a:r>
                <a:endParaRPr b="1" sz="900"/>
              </a:p>
              <a:p>
                <a:pPr indent="0" lvl="0" marL="0" rtl="0" algn="l">
                  <a:spcBef>
                    <a:spcPts val="0"/>
                  </a:spcBef>
                  <a:spcAft>
                    <a:spcPts val="1600"/>
                  </a:spcAft>
                  <a:buNone/>
                </a:pPr>
                <a:r>
                  <a:t/>
                </a:r>
                <a:endParaRPr b="1" sz="900"/>
              </a:p>
            </p:txBody>
          </p:sp>
        </p:grpSp>
      </p:grpSp>
      <p:grpSp>
        <p:nvGrpSpPr>
          <p:cNvPr id="650" name="Google Shape;650;p72"/>
          <p:cNvGrpSpPr/>
          <p:nvPr/>
        </p:nvGrpSpPr>
        <p:grpSpPr>
          <a:xfrm>
            <a:off x="6196275" y="2709722"/>
            <a:ext cx="2947724" cy="1735653"/>
            <a:chOff x="6209225" y="2702596"/>
            <a:chExt cx="2947724" cy="1735653"/>
          </a:xfrm>
        </p:grpSpPr>
        <p:sp>
          <p:nvSpPr>
            <p:cNvPr id="651" name="Google Shape;651;p72"/>
            <p:cNvSpPr/>
            <p:nvPr/>
          </p:nvSpPr>
          <p:spPr>
            <a:xfrm>
              <a:off x="6807650" y="3079475"/>
              <a:ext cx="2349300" cy="133500"/>
            </a:xfrm>
            <a:prstGeom prst="rect">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 name="Google Shape;652;p72"/>
            <p:cNvGrpSpPr/>
            <p:nvPr/>
          </p:nvGrpSpPr>
          <p:grpSpPr>
            <a:xfrm>
              <a:off x="6209225" y="2702596"/>
              <a:ext cx="2721300" cy="1735653"/>
              <a:chOff x="6209225" y="2702596"/>
              <a:chExt cx="2721300" cy="1735653"/>
            </a:xfrm>
          </p:grpSpPr>
          <p:grpSp>
            <p:nvGrpSpPr>
              <p:cNvPr id="653" name="Google Shape;653;p72"/>
              <p:cNvGrpSpPr/>
              <p:nvPr/>
            </p:nvGrpSpPr>
            <p:grpSpPr>
              <a:xfrm rot="10800000">
                <a:off x="6760035" y="3079467"/>
                <a:ext cx="92400" cy="411825"/>
                <a:chOff x="2070100" y="2563700"/>
                <a:chExt cx="92400" cy="411825"/>
              </a:xfrm>
            </p:grpSpPr>
            <p:cxnSp>
              <p:nvCxnSpPr>
                <p:cNvPr id="654" name="Google Shape;654;p72"/>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655" name="Google Shape;655;p72"/>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 name="Google Shape;656;p72"/>
              <p:cNvSpPr txBox="1"/>
              <p:nvPr/>
            </p:nvSpPr>
            <p:spPr>
              <a:xfrm>
                <a:off x="6435810"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t>April 26</a:t>
                </a:r>
                <a:endParaRPr b="1" sz="1200"/>
              </a:p>
            </p:txBody>
          </p:sp>
          <p:sp>
            <p:nvSpPr>
              <p:cNvPr id="657" name="Google Shape;657;p72"/>
              <p:cNvSpPr txBox="1"/>
              <p:nvPr/>
            </p:nvSpPr>
            <p:spPr>
              <a:xfrm>
                <a:off x="6209225" y="3494449"/>
                <a:ext cx="27213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Full system testing and Integration</a:t>
                </a:r>
                <a:endParaRPr b="1" sz="1200"/>
              </a:p>
              <a:p>
                <a:pPr indent="0" lvl="0" marL="0" rtl="0" algn="l">
                  <a:spcBef>
                    <a:spcPts val="0"/>
                  </a:spcBef>
                  <a:spcAft>
                    <a:spcPts val="0"/>
                  </a:spcAft>
                  <a:buNone/>
                </a:pPr>
                <a:r>
                  <a:t/>
                </a:r>
                <a:endParaRPr b="1" sz="900"/>
              </a:p>
              <a:p>
                <a:pPr indent="0" lvl="0" marL="0" rtl="0" algn="l">
                  <a:spcBef>
                    <a:spcPts val="0"/>
                  </a:spcBef>
                  <a:spcAft>
                    <a:spcPts val="1600"/>
                  </a:spcAft>
                  <a:buNone/>
                </a:pPr>
                <a:r>
                  <a:t/>
                </a:r>
                <a:endParaRPr b="1" sz="900"/>
              </a:p>
            </p:txBody>
          </p:sp>
        </p:grpSp>
      </p:grpSp>
      <p:grpSp>
        <p:nvGrpSpPr>
          <p:cNvPr id="658" name="Google Shape;658;p72"/>
          <p:cNvGrpSpPr/>
          <p:nvPr/>
        </p:nvGrpSpPr>
        <p:grpSpPr>
          <a:xfrm>
            <a:off x="483041" y="2381500"/>
            <a:ext cx="2395009" cy="1212289"/>
            <a:chOff x="495991" y="2374374"/>
            <a:chExt cx="2395009" cy="1212289"/>
          </a:xfrm>
        </p:grpSpPr>
        <p:sp>
          <p:nvSpPr>
            <p:cNvPr id="659" name="Google Shape;659;p72"/>
            <p:cNvSpPr/>
            <p:nvPr/>
          </p:nvSpPr>
          <p:spPr>
            <a:xfrm>
              <a:off x="932600" y="3079475"/>
              <a:ext cx="19584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 name="Google Shape;660;p72"/>
            <p:cNvGrpSpPr/>
            <p:nvPr/>
          </p:nvGrpSpPr>
          <p:grpSpPr>
            <a:xfrm>
              <a:off x="495991" y="2374374"/>
              <a:ext cx="2238609" cy="1212289"/>
              <a:chOff x="495991" y="2374374"/>
              <a:chExt cx="2238609" cy="1212289"/>
            </a:xfrm>
          </p:grpSpPr>
          <p:sp>
            <p:nvSpPr>
              <p:cNvPr id="661" name="Google Shape;661;p72"/>
              <p:cNvSpPr txBox="1"/>
              <p:nvPr/>
            </p:nvSpPr>
            <p:spPr>
              <a:xfrm>
                <a:off x="495991" y="3215263"/>
                <a:ext cx="871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t>April 5</a:t>
                </a:r>
                <a:endParaRPr b="1" sz="1200"/>
              </a:p>
            </p:txBody>
          </p:sp>
          <p:grpSp>
            <p:nvGrpSpPr>
              <p:cNvPr id="662" name="Google Shape;662;p72"/>
              <p:cNvGrpSpPr/>
              <p:nvPr/>
            </p:nvGrpSpPr>
            <p:grpSpPr>
              <a:xfrm>
                <a:off x="881025" y="2800065"/>
                <a:ext cx="92400" cy="411825"/>
                <a:chOff x="845575" y="2563700"/>
                <a:chExt cx="92400" cy="411825"/>
              </a:xfrm>
            </p:grpSpPr>
            <p:cxnSp>
              <p:nvCxnSpPr>
                <p:cNvPr id="663" name="Google Shape;663;p72"/>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664" name="Google Shape;664;p72"/>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 name="Google Shape;665;p72"/>
              <p:cNvSpPr txBox="1"/>
              <p:nvPr/>
            </p:nvSpPr>
            <p:spPr>
              <a:xfrm>
                <a:off x="496000" y="2374374"/>
                <a:ext cx="22386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Closed Charging Chamber Testing</a:t>
                </a:r>
                <a:endParaRPr b="1" sz="1200"/>
              </a:p>
              <a:p>
                <a:pPr indent="0" lvl="0" marL="0" rtl="0" algn="l">
                  <a:spcBef>
                    <a:spcPts val="0"/>
                  </a:spcBef>
                  <a:spcAft>
                    <a:spcPts val="0"/>
                  </a:spcAft>
                  <a:buNone/>
                </a:pPr>
                <a:r>
                  <a:t/>
                </a:r>
                <a:endParaRPr b="1" sz="900"/>
              </a:p>
              <a:p>
                <a:pPr indent="0" lvl="0" marL="0" rtl="0" algn="l">
                  <a:spcBef>
                    <a:spcPts val="0"/>
                  </a:spcBef>
                  <a:spcAft>
                    <a:spcPts val="1600"/>
                  </a:spcAft>
                  <a:buNone/>
                </a:pPr>
                <a:r>
                  <a:t/>
                </a:r>
                <a:endParaRPr b="1" sz="900"/>
              </a:p>
            </p:txBody>
          </p:sp>
        </p:grpSp>
      </p:grpSp>
      <p:grpSp>
        <p:nvGrpSpPr>
          <p:cNvPr id="666" name="Google Shape;666;p72"/>
          <p:cNvGrpSpPr/>
          <p:nvPr/>
        </p:nvGrpSpPr>
        <p:grpSpPr>
          <a:xfrm>
            <a:off x="2318400" y="2709722"/>
            <a:ext cx="2518002" cy="1732504"/>
            <a:chOff x="2331350" y="2702596"/>
            <a:chExt cx="2518002" cy="1732504"/>
          </a:xfrm>
        </p:grpSpPr>
        <p:sp>
          <p:nvSpPr>
            <p:cNvPr id="667" name="Google Shape;667;p72"/>
            <p:cNvSpPr/>
            <p:nvPr/>
          </p:nvSpPr>
          <p:spPr>
            <a:xfrm>
              <a:off x="2890952" y="3079475"/>
              <a:ext cx="1958400" cy="133500"/>
            </a:xfrm>
            <a:prstGeom prst="rect">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8" name="Google Shape;668;p72"/>
            <p:cNvGrpSpPr/>
            <p:nvPr/>
          </p:nvGrpSpPr>
          <p:grpSpPr>
            <a:xfrm>
              <a:off x="2331350" y="2702596"/>
              <a:ext cx="2253600" cy="1732504"/>
              <a:chOff x="2331350" y="2702596"/>
              <a:chExt cx="2253600" cy="1732504"/>
            </a:xfrm>
          </p:grpSpPr>
          <p:sp>
            <p:nvSpPr>
              <p:cNvPr id="669" name="Google Shape;669;p72"/>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t>April 12</a:t>
                </a:r>
                <a:endParaRPr b="1" sz="1200"/>
              </a:p>
            </p:txBody>
          </p:sp>
          <p:grpSp>
            <p:nvGrpSpPr>
              <p:cNvPr id="670" name="Google Shape;670;p72"/>
              <p:cNvGrpSpPr/>
              <p:nvPr/>
            </p:nvGrpSpPr>
            <p:grpSpPr>
              <a:xfrm rot="10800000">
                <a:off x="2849073" y="3079467"/>
                <a:ext cx="92400" cy="411825"/>
                <a:chOff x="2070100" y="2563700"/>
                <a:chExt cx="92400" cy="411825"/>
              </a:xfrm>
            </p:grpSpPr>
            <p:cxnSp>
              <p:nvCxnSpPr>
                <p:cNvPr id="671" name="Google Shape;671;p72"/>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672" name="Google Shape;672;p72"/>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 name="Google Shape;673;p72"/>
              <p:cNvSpPr txBox="1"/>
              <p:nvPr/>
            </p:nvSpPr>
            <p:spPr>
              <a:xfrm>
                <a:off x="2331350" y="3491300"/>
                <a:ext cx="22536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Vibration Testing</a:t>
                </a:r>
                <a:endParaRPr b="1" sz="1200"/>
              </a:p>
              <a:p>
                <a:pPr indent="0" lvl="0" marL="0" rtl="0" algn="l">
                  <a:spcBef>
                    <a:spcPts val="0"/>
                  </a:spcBef>
                  <a:spcAft>
                    <a:spcPts val="0"/>
                  </a:spcAft>
                  <a:buNone/>
                </a:pPr>
                <a:r>
                  <a:t/>
                </a:r>
                <a:endParaRPr b="1" sz="900"/>
              </a:p>
              <a:p>
                <a:pPr indent="0" lvl="0" marL="0" rtl="0" algn="l">
                  <a:spcBef>
                    <a:spcPts val="0"/>
                  </a:spcBef>
                  <a:spcAft>
                    <a:spcPts val="1600"/>
                  </a:spcAft>
                  <a:buNone/>
                </a:pPr>
                <a:r>
                  <a:t/>
                </a:r>
                <a:endParaRPr b="1" sz="900"/>
              </a:p>
            </p:txBody>
          </p:sp>
        </p:gr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7" name="Shape 677"/>
        <p:cNvGrpSpPr/>
        <p:nvPr/>
      </p:nvGrpSpPr>
      <p:grpSpPr>
        <a:xfrm>
          <a:off x="0" y="0"/>
          <a:ext cx="0" cy="0"/>
          <a:chOff x="0" y="0"/>
          <a:chExt cx="0" cy="0"/>
        </a:xfrm>
      </p:grpSpPr>
      <p:sp>
        <p:nvSpPr>
          <p:cNvPr id="678" name="Google Shape;678;p73"/>
          <p:cNvSpPr txBox="1"/>
          <p:nvPr>
            <p:ph type="title"/>
          </p:nvPr>
        </p:nvSpPr>
        <p:spPr>
          <a:xfrm>
            <a:off x="0" y="571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latin typeface="Arial"/>
                <a:ea typeface="Arial"/>
                <a:cs typeface="Arial"/>
                <a:sym typeface="Arial"/>
              </a:rPr>
              <a:t>Launcher Subsystem</a:t>
            </a:r>
            <a:endParaRPr>
              <a:latin typeface="Arial"/>
              <a:ea typeface="Arial"/>
              <a:cs typeface="Arial"/>
              <a:sym typeface="Arial"/>
            </a:endParaRPr>
          </a:p>
        </p:txBody>
      </p:sp>
      <p:graphicFrame>
        <p:nvGraphicFramePr>
          <p:cNvPr id="679" name="Google Shape;679;p73"/>
          <p:cNvGraphicFramePr/>
          <p:nvPr/>
        </p:nvGraphicFramePr>
        <p:xfrm>
          <a:off x="849425" y="1092860"/>
          <a:ext cx="3000000" cy="3000000"/>
        </p:xfrm>
        <a:graphic>
          <a:graphicData uri="http://schemas.openxmlformats.org/drawingml/2006/table">
            <a:tbl>
              <a:tblPr>
                <a:noFill/>
                <a:tableStyleId>{E37ED674-2E36-4D53-90A4-9588C14C6295}</a:tableStyleId>
              </a:tblPr>
              <a:tblGrid>
                <a:gridCol w="1447800"/>
                <a:gridCol w="1447800"/>
                <a:gridCol w="2512750"/>
                <a:gridCol w="382850"/>
                <a:gridCol w="1447800"/>
              </a:tblGrid>
              <a:tr h="398075">
                <a:tc>
                  <a:txBody>
                    <a:bodyPr/>
                    <a:lstStyle/>
                    <a:p>
                      <a:pPr indent="0" lvl="0" marL="0" rtl="0" algn="l">
                        <a:spcBef>
                          <a:spcPts val="0"/>
                        </a:spcBef>
                        <a:spcAft>
                          <a:spcPts val="0"/>
                        </a:spcAft>
                        <a:buNone/>
                      </a:pPr>
                      <a:r>
                        <a:t/>
                      </a:r>
                      <a:endParaRPr/>
                    </a:p>
                  </a:txBody>
                  <a:tcPr marT="91425" marB="91425" marR="91425" marL="91425">
                    <a:solidFill>
                      <a:srgbClr val="00FF00"/>
                    </a:solidFill>
                  </a:tcPr>
                </a:tc>
                <a:tc>
                  <a:txBody>
                    <a:bodyPr/>
                    <a:lstStyle/>
                    <a:p>
                      <a:pPr indent="0" lvl="0" marL="0" rtl="0" algn="l">
                        <a:spcBef>
                          <a:spcPts val="0"/>
                        </a:spcBef>
                        <a:spcAft>
                          <a:spcPts val="0"/>
                        </a:spcAft>
                        <a:buNone/>
                      </a:pPr>
                      <a:r>
                        <a:t/>
                      </a:r>
                      <a:endParaRPr/>
                    </a:p>
                  </a:txBody>
                  <a:tcPr marT="91425" marB="91425" marR="91425" marL="91425">
                    <a:solidFill>
                      <a:srgbClr val="00FF00"/>
                    </a:solidFill>
                  </a:tcPr>
                </a:tc>
                <a:tc>
                  <a:txBody>
                    <a:bodyPr/>
                    <a:lstStyle/>
                    <a:p>
                      <a:pPr indent="0" lvl="0" marL="0" rtl="0" algn="r">
                        <a:spcBef>
                          <a:spcPts val="0"/>
                        </a:spcBef>
                        <a:spcAft>
                          <a:spcPts val="0"/>
                        </a:spcAft>
                        <a:buNone/>
                      </a:pPr>
                      <a:r>
                        <a:rPr b="1" lang="en"/>
                        <a:t>80</a:t>
                      </a:r>
                      <a:r>
                        <a:rPr b="1" lang="en"/>
                        <a:t>%</a:t>
                      </a:r>
                      <a:endParaRPr b="1"/>
                    </a:p>
                  </a:txBody>
                  <a:tcPr marT="91425" marB="91425" marR="91425" marL="91425">
                    <a:solidFill>
                      <a:srgbClr val="00FF00"/>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680" name="Google Shape;680;p73"/>
          <p:cNvSpPr txBox="1"/>
          <p:nvPr/>
        </p:nvSpPr>
        <p:spPr>
          <a:xfrm>
            <a:off x="3010050" y="760750"/>
            <a:ext cx="3123900" cy="2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Percent of Testing Completed</a:t>
            </a:r>
            <a:endParaRPr b="1"/>
          </a:p>
        </p:txBody>
      </p:sp>
      <p:graphicFrame>
        <p:nvGraphicFramePr>
          <p:cNvPr id="681" name="Google Shape;681;p73"/>
          <p:cNvGraphicFramePr/>
          <p:nvPr/>
        </p:nvGraphicFramePr>
        <p:xfrm>
          <a:off x="304100" y="1550635"/>
          <a:ext cx="3000000" cy="3000000"/>
        </p:xfrm>
        <a:graphic>
          <a:graphicData uri="http://schemas.openxmlformats.org/drawingml/2006/table">
            <a:tbl>
              <a:tblPr>
                <a:noFill/>
                <a:tableStyleId>{E37ED674-2E36-4D53-90A4-9588C14C6295}</a:tableStyleId>
              </a:tblPr>
              <a:tblGrid>
                <a:gridCol w="2666075"/>
                <a:gridCol w="4172875"/>
                <a:gridCol w="1159275"/>
              </a:tblGrid>
              <a:tr h="608100">
                <a:tc>
                  <a:txBody>
                    <a:bodyPr/>
                    <a:lstStyle/>
                    <a:p>
                      <a:pPr indent="0" lvl="0" marL="0" rtl="0" algn="l">
                        <a:spcBef>
                          <a:spcPts val="0"/>
                        </a:spcBef>
                        <a:spcAft>
                          <a:spcPts val="0"/>
                        </a:spcAft>
                        <a:buNone/>
                      </a:pPr>
                      <a:r>
                        <a:rPr lang="en"/>
                        <a:t>Required Tests</a:t>
                      </a:r>
                      <a:endParaRPr/>
                    </a:p>
                  </a:txBody>
                  <a:tcPr marT="91425" marB="91425" marR="91425" marL="91425">
                    <a:solidFill>
                      <a:srgbClr val="FFFF00"/>
                    </a:solidFill>
                  </a:tcPr>
                </a:tc>
                <a:tc>
                  <a:txBody>
                    <a:bodyPr/>
                    <a:lstStyle/>
                    <a:p>
                      <a:pPr indent="0" lvl="0" marL="0" rtl="0" algn="l">
                        <a:spcBef>
                          <a:spcPts val="0"/>
                        </a:spcBef>
                        <a:spcAft>
                          <a:spcPts val="0"/>
                        </a:spcAft>
                        <a:buNone/>
                      </a:pPr>
                      <a:r>
                        <a:rPr lang="en"/>
                        <a:t>Purpose</a:t>
                      </a:r>
                      <a:endParaRPr/>
                    </a:p>
                  </a:txBody>
                  <a:tcPr marT="91425" marB="91425" marR="91425" marL="91425">
                    <a:solidFill>
                      <a:srgbClr val="FFFF00"/>
                    </a:solidFill>
                  </a:tcPr>
                </a:tc>
                <a:tc>
                  <a:txBody>
                    <a:bodyPr/>
                    <a:lstStyle/>
                    <a:p>
                      <a:pPr indent="0" lvl="0" marL="0" rtl="0" algn="l">
                        <a:spcBef>
                          <a:spcPts val="0"/>
                        </a:spcBef>
                        <a:spcAft>
                          <a:spcPts val="0"/>
                        </a:spcAft>
                        <a:buNone/>
                      </a:pPr>
                      <a:r>
                        <a:rPr lang="en"/>
                        <a:t>Complete/ Incomplete</a:t>
                      </a:r>
                      <a:endParaRPr/>
                    </a:p>
                  </a:txBody>
                  <a:tcPr marT="91425" marB="91425" marR="91425" marL="91425">
                    <a:solidFill>
                      <a:srgbClr val="FFFF00"/>
                    </a:solidFill>
                  </a:tcPr>
                </a:tc>
              </a:tr>
              <a:tr h="442525">
                <a:tc>
                  <a:txBody>
                    <a:bodyPr/>
                    <a:lstStyle/>
                    <a:p>
                      <a:pPr indent="0" lvl="0" marL="0" rtl="0" algn="l">
                        <a:spcBef>
                          <a:spcPts val="0"/>
                        </a:spcBef>
                        <a:spcAft>
                          <a:spcPts val="0"/>
                        </a:spcAft>
                        <a:buNone/>
                      </a:pPr>
                      <a:r>
                        <a:rPr lang="en"/>
                        <a:t>Vacuum Testing</a:t>
                      </a:r>
                      <a:endParaRPr/>
                    </a:p>
                  </a:txBody>
                  <a:tcPr marT="91425" marB="91425" marR="91425" marL="91425"/>
                </a:tc>
                <a:tc>
                  <a:txBody>
                    <a:bodyPr/>
                    <a:lstStyle/>
                    <a:p>
                      <a:pPr indent="0" lvl="0" marL="0" rtl="0" algn="l">
                        <a:spcBef>
                          <a:spcPts val="0"/>
                        </a:spcBef>
                        <a:spcAft>
                          <a:spcPts val="0"/>
                        </a:spcAft>
                        <a:buNone/>
                      </a:pPr>
                      <a:r>
                        <a:rPr lang="en"/>
                        <a:t>To help ensure that all systems operate in space</a:t>
                      </a:r>
                      <a:endParaRPr/>
                    </a:p>
                  </a:txBody>
                  <a:tcPr marT="91425" marB="91425" marR="91425" marL="91425"/>
                </a:tc>
                <a:tc>
                  <a:txBody>
                    <a:bodyPr/>
                    <a:lstStyle/>
                    <a:p>
                      <a:pPr indent="0" lvl="0" marL="0" rtl="0" algn="ctr">
                        <a:spcBef>
                          <a:spcPts val="0"/>
                        </a:spcBef>
                        <a:spcAft>
                          <a:spcPts val="0"/>
                        </a:spcAft>
                        <a:buNone/>
                      </a:pPr>
                      <a:r>
                        <a:rPr lang="en"/>
                        <a:t>Complete</a:t>
                      </a:r>
                      <a:endParaRPr/>
                    </a:p>
                  </a:txBody>
                  <a:tcPr marT="91425" marB="91425" marR="91425" marL="91425">
                    <a:solidFill>
                      <a:srgbClr val="00FF00"/>
                    </a:solidFill>
                  </a:tcPr>
                </a:tc>
              </a:tr>
              <a:tr h="608100">
                <a:tc>
                  <a:txBody>
                    <a:bodyPr/>
                    <a:lstStyle/>
                    <a:p>
                      <a:pPr indent="0" lvl="0" marL="0" rtl="0" algn="l">
                        <a:spcBef>
                          <a:spcPts val="0"/>
                        </a:spcBef>
                        <a:spcAft>
                          <a:spcPts val="0"/>
                        </a:spcAft>
                        <a:buNone/>
                      </a:pPr>
                      <a:r>
                        <a:rPr lang="en"/>
                        <a:t>Shake/Stress Testing</a:t>
                      </a:r>
                      <a:endParaRPr/>
                    </a:p>
                  </a:txBody>
                  <a:tcPr marT="91425" marB="91425" marR="91425" marL="91425"/>
                </a:tc>
                <a:tc>
                  <a:txBody>
                    <a:bodyPr/>
                    <a:lstStyle/>
                    <a:p>
                      <a:pPr indent="0" lvl="0" marL="0" rtl="0" algn="l">
                        <a:spcBef>
                          <a:spcPts val="0"/>
                        </a:spcBef>
                        <a:spcAft>
                          <a:spcPts val="0"/>
                        </a:spcAft>
                        <a:buNone/>
                      </a:pPr>
                      <a:r>
                        <a:rPr lang="en"/>
                        <a:t>To ensure that the components will survive the intense effects of ascend</a:t>
                      </a:r>
                      <a:endParaRPr/>
                    </a:p>
                  </a:txBody>
                  <a:tcPr marT="91425" marB="91425" marR="91425" marL="91425"/>
                </a:tc>
                <a:tc>
                  <a:txBody>
                    <a:bodyPr/>
                    <a:lstStyle/>
                    <a:p>
                      <a:pPr indent="0" lvl="0" marL="0" rtl="0" algn="l">
                        <a:spcBef>
                          <a:spcPts val="0"/>
                        </a:spcBef>
                        <a:spcAft>
                          <a:spcPts val="0"/>
                        </a:spcAft>
                        <a:buNone/>
                      </a:pPr>
                      <a:r>
                        <a:rPr lang="en"/>
                        <a:t>Incomplete </a:t>
                      </a:r>
                      <a:endParaRPr/>
                    </a:p>
                  </a:txBody>
                  <a:tcPr marT="91425" marB="91425" marR="91425" marL="91425">
                    <a:solidFill>
                      <a:srgbClr val="FF0000"/>
                    </a:solidFill>
                  </a:tcPr>
                </a:tc>
              </a:tr>
              <a:tr h="608100">
                <a:tc>
                  <a:txBody>
                    <a:bodyPr/>
                    <a:lstStyle/>
                    <a:p>
                      <a:pPr indent="0" lvl="0" marL="0" rtl="0" algn="l">
                        <a:spcBef>
                          <a:spcPts val="0"/>
                        </a:spcBef>
                        <a:spcAft>
                          <a:spcPts val="0"/>
                        </a:spcAft>
                        <a:buNone/>
                      </a:pPr>
                      <a:r>
                        <a:rPr lang="en"/>
                        <a:t>Camera Testing</a:t>
                      </a:r>
                      <a:endParaRPr/>
                    </a:p>
                  </a:txBody>
                  <a:tcPr marT="91425" marB="91425" marR="91425" marL="91425"/>
                </a:tc>
                <a:tc>
                  <a:txBody>
                    <a:bodyPr/>
                    <a:lstStyle/>
                    <a:p>
                      <a:pPr indent="0" lvl="0" marL="0" rtl="0" algn="l">
                        <a:spcBef>
                          <a:spcPts val="0"/>
                        </a:spcBef>
                        <a:spcAft>
                          <a:spcPts val="0"/>
                        </a:spcAft>
                        <a:buNone/>
                      </a:pPr>
                      <a:r>
                        <a:rPr lang="en"/>
                        <a:t>Image recognition software to capture position of debris </a:t>
                      </a:r>
                      <a:endParaRPr/>
                    </a:p>
                  </a:txBody>
                  <a:tcPr marT="91425" marB="91425" marR="91425" marL="91425"/>
                </a:tc>
                <a:tc>
                  <a:txBody>
                    <a:bodyPr/>
                    <a:lstStyle/>
                    <a:p>
                      <a:pPr indent="0" lvl="0" marL="0" rtl="0" algn="l">
                        <a:spcBef>
                          <a:spcPts val="0"/>
                        </a:spcBef>
                        <a:spcAft>
                          <a:spcPts val="0"/>
                        </a:spcAft>
                        <a:buNone/>
                      </a:pPr>
                      <a:r>
                        <a:rPr lang="en"/>
                        <a:t>Complete</a:t>
                      </a:r>
                      <a:endParaRPr/>
                    </a:p>
                  </a:txBody>
                  <a:tcPr marT="91425" marB="91425" marR="91425" marL="91425">
                    <a:solidFill>
                      <a:srgbClr val="00FF00"/>
                    </a:solidFill>
                  </a:tcPr>
                </a:tc>
              </a:tr>
              <a:tr h="819800">
                <a:tc>
                  <a:txBody>
                    <a:bodyPr/>
                    <a:lstStyle/>
                    <a:p>
                      <a:pPr indent="0" lvl="0" marL="0" rtl="0" algn="l">
                        <a:spcBef>
                          <a:spcPts val="0"/>
                        </a:spcBef>
                        <a:spcAft>
                          <a:spcPts val="0"/>
                        </a:spcAft>
                        <a:buNone/>
                      </a:pPr>
                      <a:r>
                        <a:rPr lang="en"/>
                        <a:t>Velocity Testing</a:t>
                      </a:r>
                      <a:endParaRPr/>
                    </a:p>
                  </a:txBody>
                  <a:tcPr marT="91425" marB="91425" marR="91425" marL="91425"/>
                </a:tc>
                <a:tc>
                  <a:txBody>
                    <a:bodyPr/>
                    <a:lstStyle/>
                    <a:p>
                      <a:pPr indent="0" lvl="0" marL="0" rtl="0" algn="l">
                        <a:spcBef>
                          <a:spcPts val="0"/>
                        </a:spcBef>
                        <a:spcAft>
                          <a:spcPts val="0"/>
                        </a:spcAft>
                        <a:buNone/>
                      </a:pPr>
                      <a:r>
                        <a:rPr lang="en"/>
                        <a:t>To keep initial velocity of debris below 1 in/sec </a:t>
                      </a:r>
                      <a:endParaRPr/>
                    </a:p>
                  </a:txBody>
                  <a:tcPr marT="91425" marB="91425" marR="91425" marL="91425"/>
                </a:tc>
                <a:tc>
                  <a:txBody>
                    <a:bodyPr/>
                    <a:lstStyle/>
                    <a:p>
                      <a:pPr indent="0" lvl="0" marL="0" rtl="0" algn="l">
                        <a:spcBef>
                          <a:spcPts val="0"/>
                        </a:spcBef>
                        <a:spcAft>
                          <a:spcPts val="0"/>
                        </a:spcAft>
                        <a:buNone/>
                      </a:pPr>
                      <a:r>
                        <a:rPr lang="en"/>
                        <a:t>More Testing Required</a:t>
                      </a:r>
                      <a:endParaRPr/>
                    </a:p>
                  </a:txBody>
                  <a:tcPr marT="91425" marB="91425" marR="91425" marL="91425">
                    <a:solidFill>
                      <a:srgbClr val="FFD966"/>
                    </a:solid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6" name="Shape 686"/>
        <p:cNvGrpSpPr/>
        <p:nvPr/>
      </p:nvGrpSpPr>
      <p:grpSpPr>
        <a:xfrm>
          <a:off x="0" y="0"/>
          <a:ext cx="0" cy="0"/>
          <a:chOff x="0" y="0"/>
          <a:chExt cx="0" cy="0"/>
        </a:xfrm>
      </p:grpSpPr>
      <p:sp>
        <p:nvSpPr>
          <p:cNvPr id="687" name="Google Shape;687;p74"/>
          <p:cNvSpPr txBox="1"/>
          <p:nvPr>
            <p:ph type="title"/>
          </p:nvPr>
        </p:nvSpPr>
        <p:spPr>
          <a:xfrm>
            <a:off x="0" y="571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latin typeface="Arial"/>
                <a:ea typeface="Arial"/>
                <a:cs typeface="Arial"/>
                <a:sym typeface="Arial"/>
              </a:rPr>
              <a:t> Launching System</a:t>
            </a:r>
            <a:endParaRPr>
              <a:latin typeface="Arial"/>
              <a:ea typeface="Arial"/>
              <a:cs typeface="Arial"/>
              <a:sym typeface="Arial"/>
            </a:endParaRPr>
          </a:p>
        </p:txBody>
      </p:sp>
      <p:sp>
        <p:nvSpPr>
          <p:cNvPr id="688" name="Google Shape;688;p74"/>
          <p:cNvSpPr txBox="1"/>
          <p:nvPr>
            <p:ph idx="12" type="sldNum"/>
          </p:nvPr>
        </p:nvSpPr>
        <p:spPr>
          <a:xfrm>
            <a:off x="6553200" y="4729163"/>
            <a:ext cx="2133600" cy="3570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pic>
        <p:nvPicPr>
          <p:cNvPr id="689" name="Google Shape;689;p74"/>
          <p:cNvPicPr preferRelativeResize="0"/>
          <p:nvPr/>
        </p:nvPicPr>
        <p:blipFill>
          <a:blip r:embed="rId3">
            <a:alphaModFix/>
          </a:blip>
          <a:stretch>
            <a:fillRect/>
          </a:stretch>
        </p:blipFill>
        <p:spPr>
          <a:xfrm>
            <a:off x="4387575" y="1011675"/>
            <a:ext cx="2681625" cy="2717375"/>
          </a:xfrm>
          <a:prstGeom prst="rect">
            <a:avLst/>
          </a:prstGeom>
          <a:noFill/>
          <a:ln>
            <a:noFill/>
          </a:ln>
        </p:spPr>
      </p:pic>
      <p:sp>
        <p:nvSpPr>
          <p:cNvPr id="690" name="Google Shape;690;p74"/>
          <p:cNvSpPr txBox="1"/>
          <p:nvPr/>
        </p:nvSpPr>
        <p:spPr>
          <a:xfrm>
            <a:off x="159200" y="826450"/>
            <a:ext cx="4318500" cy="37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t>Velocity Testing with Servo</a:t>
            </a:r>
            <a:endParaRPr sz="1600"/>
          </a:p>
          <a:p>
            <a:pPr indent="-330200" lvl="0" marL="457200" rtl="0" algn="l">
              <a:spcBef>
                <a:spcPts val="0"/>
              </a:spcBef>
              <a:spcAft>
                <a:spcPts val="0"/>
              </a:spcAft>
              <a:buSzPts val="1600"/>
              <a:buChar char="●"/>
            </a:pPr>
            <a:r>
              <a:rPr lang="en" sz="1600"/>
              <a:t>Results between methods of measuring velocity of the debris were different.</a:t>
            </a:r>
            <a:endParaRPr sz="1600"/>
          </a:p>
          <a:p>
            <a:pPr indent="-330200" lvl="0" marL="457200" rtl="0" algn="l">
              <a:spcBef>
                <a:spcPts val="0"/>
              </a:spcBef>
              <a:spcAft>
                <a:spcPts val="0"/>
              </a:spcAft>
              <a:buSzPts val="1600"/>
              <a:buChar char="●"/>
            </a:pPr>
            <a:r>
              <a:rPr lang="en" sz="1600"/>
              <a:t>The velocities measured with the photoresistor method were much faster than velocities measured with the video method. </a:t>
            </a:r>
            <a:endParaRPr sz="1600"/>
          </a:p>
          <a:p>
            <a:pPr indent="-330200" lvl="0" marL="457200" rtl="0" algn="l">
              <a:spcBef>
                <a:spcPts val="0"/>
              </a:spcBef>
              <a:spcAft>
                <a:spcPts val="0"/>
              </a:spcAft>
              <a:buSzPts val="1600"/>
              <a:buChar char="●"/>
            </a:pPr>
            <a:r>
              <a:rPr lang="en" sz="1600"/>
              <a:t>A more controlled version of the photoresistor method has been designed for retesting. </a:t>
            </a:r>
            <a:endParaRPr sz="1600"/>
          </a:p>
          <a:p>
            <a:pPr indent="-330200" lvl="0" marL="457200" rtl="0" algn="l">
              <a:spcBef>
                <a:spcPts val="0"/>
              </a:spcBef>
              <a:spcAft>
                <a:spcPts val="0"/>
              </a:spcAft>
              <a:buSzPts val="1600"/>
              <a:buChar char="●"/>
            </a:pPr>
            <a:r>
              <a:rPr lang="en" sz="1600"/>
              <a:t>A pressure sensor method is also being created as a third way to gather data on our velocity settings within the launcher.</a:t>
            </a:r>
            <a:endParaRPr sz="1600"/>
          </a:p>
          <a:p>
            <a:pPr indent="0" lvl="0" marL="137160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457200" rtl="0" algn="l">
              <a:spcBef>
                <a:spcPts val="0"/>
              </a:spcBef>
              <a:spcAft>
                <a:spcPts val="0"/>
              </a:spcAft>
              <a:buNone/>
            </a:pPr>
            <a:r>
              <a:t/>
            </a:r>
            <a:endParaRPr b="1" sz="1600"/>
          </a:p>
          <a:p>
            <a:pPr indent="0" lvl="0" marL="457200" rtl="0" algn="l">
              <a:spcBef>
                <a:spcPts val="0"/>
              </a:spcBef>
              <a:spcAft>
                <a:spcPts val="0"/>
              </a:spcAft>
              <a:buNone/>
            </a:pPr>
            <a:r>
              <a:t/>
            </a:r>
            <a:endParaRPr b="1"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pic>
        <p:nvPicPr>
          <p:cNvPr id="691" name="Google Shape;691;p74"/>
          <p:cNvPicPr preferRelativeResize="0"/>
          <p:nvPr/>
        </p:nvPicPr>
        <p:blipFill>
          <a:blip r:embed="rId4">
            <a:alphaModFix/>
          </a:blip>
          <a:stretch>
            <a:fillRect/>
          </a:stretch>
        </p:blipFill>
        <p:spPr>
          <a:xfrm>
            <a:off x="6805352" y="1309069"/>
            <a:ext cx="1736951" cy="281533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5" name="Shape 695"/>
        <p:cNvGrpSpPr/>
        <p:nvPr/>
      </p:nvGrpSpPr>
      <p:grpSpPr>
        <a:xfrm>
          <a:off x="0" y="0"/>
          <a:ext cx="0" cy="0"/>
          <a:chOff x="0" y="0"/>
          <a:chExt cx="0" cy="0"/>
        </a:xfrm>
      </p:grpSpPr>
      <p:sp>
        <p:nvSpPr>
          <p:cNvPr id="696" name="Google Shape;696;p75"/>
          <p:cNvSpPr txBox="1"/>
          <p:nvPr>
            <p:ph type="title"/>
          </p:nvPr>
        </p:nvSpPr>
        <p:spPr>
          <a:xfrm>
            <a:off x="0" y="571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latin typeface="Arial"/>
                <a:ea typeface="Arial"/>
                <a:cs typeface="Arial"/>
                <a:sym typeface="Arial"/>
              </a:rPr>
              <a:t>Launching System</a:t>
            </a:r>
            <a:endParaRPr>
              <a:latin typeface="Arial"/>
              <a:ea typeface="Arial"/>
              <a:cs typeface="Arial"/>
              <a:sym typeface="Arial"/>
            </a:endParaRPr>
          </a:p>
        </p:txBody>
      </p:sp>
      <p:pic>
        <p:nvPicPr>
          <p:cNvPr id="697" name="Google Shape;697;p75"/>
          <p:cNvPicPr preferRelativeResize="0"/>
          <p:nvPr/>
        </p:nvPicPr>
        <p:blipFill>
          <a:blip r:embed="rId3">
            <a:alphaModFix/>
          </a:blip>
          <a:stretch>
            <a:fillRect/>
          </a:stretch>
        </p:blipFill>
        <p:spPr>
          <a:xfrm>
            <a:off x="328300" y="1776400"/>
            <a:ext cx="3807200" cy="2408026"/>
          </a:xfrm>
          <a:prstGeom prst="rect">
            <a:avLst/>
          </a:prstGeom>
          <a:noFill/>
          <a:ln>
            <a:noFill/>
          </a:ln>
        </p:spPr>
      </p:pic>
      <p:graphicFrame>
        <p:nvGraphicFramePr>
          <p:cNvPr id="698" name="Google Shape;698;p75"/>
          <p:cNvGraphicFramePr/>
          <p:nvPr/>
        </p:nvGraphicFramePr>
        <p:xfrm>
          <a:off x="5018500" y="868925"/>
          <a:ext cx="3000000" cy="3000000"/>
        </p:xfrm>
        <a:graphic>
          <a:graphicData uri="http://schemas.openxmlformats.org/drawingml/2006/table">
            <a:tbl>
              <a:tblPr>
                <a:noFill/>
                <a:tableStyleId>{A7CFE35A-F1E4-4C68-B022-FA9AA0726F9A}</a:tableStyleId>
              </a:tblPr>
              <a:tblGrid>
                <a:gridCol w="951550"/>
                <a:gridCol w="1337075"/>
                <a:gridCol w="990575"/>
              </a:tblGrid>
              <a:tr h="746975">
                <a:tc>
                  <a:txBody>
                    <a:bodyPr/>
                    <a:lstStyle/>
                    <a:p>
                      <a:pPr indent="0" lvl="0" marL="0" rtl="0" algn="ctr">
                        <a:lnSpc>
                          <a:spcPct val="115000"/>
                        </a:lnSpc>
                        <a:spcBef>
                          <a:spcPts val="0"/>
                        </a:spcBef>
                        <a:spcAft>
                          <a:spcPts val="0"/>
                        </a:spcAft>
                        <a:buNone/>
                      </a:pPr>
                      <a:r>
                        <a:rPr b="1" lang="en" sz="1000"/>
                        <a:t>Delay (ms) of Servo Lever</a:t>
                      </a:r>
                      <a:endParaRPr b="1" sz="10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Average Velocity</a:t>
                      </a:r>
                      <a:endParaRPr b="1" sz="1000"/>
                    </a:p>
                    <a:p>
                      <a:pPr indent="0" lvl="0" marL="0" rtl="0" algn="ctr">
                        <a:lnSpc>
                          <a:spcPct val="115000"/>
                        </a:lnSpc>
                        <a:spcBef>
                          <a:spcPts val="0"/>
                        </a:spcBef>
                        <a:spcAft>
                          <a:spcPts val="0"/>
                        </a:spcAft>
                        <a:buNone/>
                      </a:pPr>
                      <a:r>
                        <a:rPr b="1" lang="en" sz="1000"/>
                        <a:t> (in/s)</a:t>
                      </a:r>
                      <a:endParaRPr b="1" sz="10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Average Deviation</a:t>
                      </a:r>
                      <a:endParaRPr b="1" sz="10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52100">
                <a:tc>
                  <a:txBody>
                    <a:bodyPr/>
                    <a:lstStyle/>
                    <a:p>
                      <a:pPr indent="0" lvl="0" marL="0" rtl="0" algn="ctr">
                        <a:lnSpc>
                          <a:spcPct val="115000"/>
                        </a:lnSpc>
                        <a:spcBef>
                          <a:spcPts val="0"/>
                        </a:spcBef>
                        <a:spcAft>
                          <a:spcPts val="0"/>
                        </a:spcAft>
                        <a:buNone/>
                      </a:pPr>
                      <a:r>
                        <a:rPr b="1" lang="en" sz="1000"/>
                        <a:t>5</a:t>
                      </a:r>
                      <a:endParaRPr b="1" sz="10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1.739172</a:t>
                      </a:r>
                      <a:endParaRPr b="1" sz="10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0.209786</a:t>
                      </a:r>
                      <a:endParaRPr b="1" sz="10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52100">
                <a:tc>
                  <a:txBody>
                    <a:bodyPr/>
                    <a:lstStyle/>
                    <a:p>
                      <a:pPr indent="0" lvl="0" marL="0" rtl="0" algn="ctr">
                        <a:lnSpc>
                          <a:spcPct val="115000"/>
                        </a:lnSpc>
                        <a:spcBef>
                          <a:spcPts val="0"/>
                        </a:spcBef>
                        <a:spcAft>
                          <a:spcPts val="0"/>
                        </a:spcAft>
                        <a:buNone/>
                      </a:pPr>
                      <a:r>
                        <a:rPr b="1" lang="en" sz="1000"/>
                        <a:t>7</a:t>
                      </a:r>
                      <a:endParaRPr b="1" sz="10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1.688923</a:t>
                      </a:r>
                      <a:endParaRPr b="1" sz="10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0.312359</a:t>
                      </a:r>
                      <a:endParaRPr b="1" sz="10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332600">
                <a:tc>
                  <a:txBody>
                    <a:bodyPr/>
                    <a:lstStyle/>
                    <a:p>
                      <a:pPr indent="0" lvl="0" marL="0" rtl="0" algn="ctr">
                        <a:lnSpc>
                          <a:spcPct val="115000"/>
                        </a:lnSpc>
                        <a:spcBef>
                          <a:spcPts val="0"/>
                        </a:spcBef>
                        <a:spcAft>
                          <a:spcPts val="0"/>
                        </a:spcAft>
                        <a:buNone/>
                      </a:pPr>
                      <a:r>
                        <a:rPr b="1" lang="en" sz="1000"/>
                        <a:t>8</a:t>
                      </a:r>
                      <a:endParaRPr b="1" sz="10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1.470484</a:t>
                      </a:r>
                      <a:endParaRPr b="1" sz="10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0.17641</a:t>
                      </a:r>
                      <a:endParaRPr b="1" sz="10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52100">
                <a:tc>
                  <a:txBody>
                    <a:bodyPr/>
                    <a:lstStyle/>
                    <a:p>
                      <a:pPr indent="0" lvl="0" marL="0" rtl="0" algn="ctr">
                        <a:lnSpc>
                          <a:spcPct val="115000"/>
                        </a:lnSpc>
                        <a:spcBef>
                          <a:spcPts val="0"/>
                        </a:spcBef>
                        <a:spcAft>
                          <a:spcPts val="0"/>
                        </a:spcAft>
                        <a:buNone/>
                      </a:pPr>
                      <a:r>
                        <a:rPr b="1" lang="en" sz="1000"/>
                        <a:t>9</a:t>
                      </a:r>
                      <a:endParaRPr b="1" sz="10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1.37876</a:t>
                      </a:r>
                      <a:endParaRPr b="1" sz="10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0.194263</a:t>
                      </a:r>
                      <a:endParaRPr b="1" sz="10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332600">
                <a:tc>
                  <a:txBody>
                    <a:bodyPr/>
                    <a:lstStyle/>
                    <a:p>
                      <a:pPr indent="0" lvl="0" marL="0" rtl="0" algn="ctr">
                        <a:lnSpc>
                          <a:spcPct val="115000"/>
                        </a:lnSpc>
                        <a:spcBef>
                          <a:spcPts val="0"/>
                        </a:spcBef>
                        <a:spcAft>
                          <a:spcPts val="0"/>
                        </a:spcAft>
                        <a:buNone/>
                      </a:pPr>
                      <a:r>
                        <a:rPr b="1" lang="en" sz="1000"/>
                        <a:t>10</a:t>
                      </a:r>
                      <a:endParaRPr b="1" sz="10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1.369944</a:t>
                      </a:r>
                      <a:endParaRPr b="1" sz="10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0.20079</a:t>
                      </a:r>
                      <a:endParaRPr b="1" sz="10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52100">
                <a:tc>
                  <a:txBody>
                    <a:bodyPr/>
                    <a:lstStyle/>
                    <a:p>
                      <a:pPr indent="0" lvl="0" marL="0" rtl="0" algn="ctr">
                        <a:lnSpc>
                          <a:spcPct val="115000"/>
                        </a:lnSpc>
                        <a:spcBef>
                          <a:spcPts val="0"/>
                        </a:spcBef>
                        <a:spcAft>
                          <a:spcPts val="0"/>
                        </a:spcAft>
                        <a:buNone/>
                      </a:pPr>
                      <a:r>
                        <a:rPr b="1" lang="en" sz="1000"/>
                        <a:t>11</a:t>
                      </a:r>
                      <a:endParaRPr b="1" sz="10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1.358381</a:t>
                      </a:r>
                      <a:endParaRPr b="1" sz="10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0.136744</a:t>
                      </a:r>
                      <a:endParaRPr b="1" sz="10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52100">
                <a:tc>
                  <a:txBody>
                    <a:bodyPr/>
                    <a:lstStyle/>
                    <a:p>
                      <a:pPr indent="0" lvl="0" marL="0" rtl="0" algn="ctr">
                        <a:lnSpc>
                          <a:spcPct val="115000"/>
                        </a:lnSpc>
                        <a:spcBef>
                          <a:spcPts val="0"/>
                        </a:spcBef>
                        <a:spcAft>
                          <a:spcPts val="0"/>
                        </a:spcAft>
                        <a:buNone/>
                      </a:pPr>
                      <a:r>
                        <a:rPr b="1" lang="en" sz="1000"/>
                        <a:t>15</a:t>
                      </a:r>
                      <a:endParaRPr b="1" sz="10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0.732191</a:t>
                      </a:r>
                      <a:endParaRPr b="1" sz="10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0.072734</a:t>
                      </a:r>
                      <a:endParaRPr b="1" sz="10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bl>
          </a:graphicData>
        </a:graphic>
      </p:graphicFrame>
      <p:sp>
        <p:nvSpPr>
          <p:cNvPr id="699" name="Google Shape;699;p75"/>
          <p:cNvSpPr txBox="1"/>
          <p:nvPr/>
        </p:nvSpPr>
        <p:spPr>
          <a:xfrm>
            <a:off x="296350" y="799950"/>
            <a:ext cx="4197300" cy="284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rPr>
              <a:t>We were able to confirm the trend of decrease in velocity as the delay value was increased.</a:t>
            </a:r>
            <a:endParaRPr>
              <a:latin typeface="Century"/>
              <a:ea typeface="Century"/>
              <a:cs typeface="Century"/>
              <a:sym typeface="Century"/>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3" name="Shape 703"/>
        <p:cNvGrpSpPr/>
        <p:nvPr/>
      </p:nvGrpSpPr>
      <p:grpSpPr>
        <a:xfrm>
          <a:off x="0" y="0"/>
          <a:ext cx="0" cy="0"/>
          <a:chOff x="0" y="0"/>
          <a:chExt cx="0" cy="0"/>
        </a:xfrm>
      </p:grpSpPr>
      <p:sp>
        <p:nvSpPr>
          <p:cNvPr id="704" name="Google Shape;704;p76"/>
          <p:cNvSpPr txBox="1"/>
          <p:nvPr>
            <p:ph type="title"/>
          </p:nvPr>
        </p:nvSpPr>
        <p:spPr>
          <a:xfrm>
            <a:off x="0" y="571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latin typeface="Arial"/>
                <a:ea typeface="Arial"/>
                <a:cs typeface="Arial"/>
                <a:sym typeface="Arial"/>
              </a:rPr>
              <a:t>Launcher Subsystem</a:t>
            </a:r>
            <a:endParaRPr>
              <a:latin typeface="Arial"/>
              <a:ea typeface="Arial"/>
              <a:cs typeface="Arial"/>
              <a:sym typeface="Arial"/>
            </a:endParaRPr>
          </a:p>
        </p:txBody>
      </p:sp>
      <p:sp>
        <p:nvSpPr>
          <p:cNvPr id="705" name="Google Shape;705;p76"/>
          <p:cNvSpPr txBox="1"/>
          <p:nvPr/>
        </p:nvSpPr>
        <p:spPr>
          <a:xfrm>
            <a:off x="3056475" y="878800"/>
            <a:ext cx="2715600" cy="39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entury"/>
              <a:ea typeface="Century"/>
              <a:cs typeface="Century"/>
              <a:sym typeface="Century"/>
            </a:endParaRPr>
          </a:p>
        </p:txBody>
      </p:sp>
      <p:sp>
        <p:nvSpPr>
          <p:cNvPr id="706" name="Google Shape;706;p76"/>
          <p:cNvSpPr txBox="1"/>
          <p:nvPr/>
        </p:nvSpPr>
        <p:spPr>
          <a:xfrm>
            <a:off x="3056475" y="1052525"/>
            <a:ext cx="2715600" cy="3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Future Testing and Schedule</a:t>
            </a:r>
            <a:endParaRPr b="1"/>
          </a:p>
        </p:txBody>
      </p:sp>
      <p:grpSp>
        <p:nvGrpSpPr>
          <p:cNvPr id="707" name="Google Shape;707;p76"/>
          <p:cNvGrpSpPr/>
          <p:nvPr/>
        </p:nvGrpSpPr>
        <p:grpSpPr>
          <a:xfrm>
            <a:off x="4217848" y="2429801"/>
            <a:ext cx="2576904" cy="1163974"/>
            <a:chOff x="4230798" y="2422675"/>
            <a:chExt cx="2576904" cy="1163974"/>
          </a:xfrm>
        </p:grpSpPr>
        <p:sp>
          <p:nvSpPr>
            <p:cNvPr id="708" name="Google Shape;708;p76"/>
            <p:cNvSpPr/>
            <p:nvPr/>
          </p:nvSpPr>
          <p:spPr>
            <a:xfrm>
              <a:off x="4849302" y="3079475"/>
              <a:ext cx="19584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9" name="Google Shape;709;p76"/>
            <p:cNvGrpSpPr/>
            <p:nvPr/>
          </p:nvGrpSpPr>
          <p:grpSpPr>
            <a:xfrm>
              <a:off x="4230798" y="2422675"/>
              <a:ext cx="2253600" cy="1163974"/>
              <a:chOff x="4230798" y="2422675"/>
              <a:chExt cx="2253600" cy="1163974"/>
            </a:xfrm>
          </p:grpSpPr>
          <p:grpSp>
            <p:nvGrpSpPr>
              <p:cNvPr id="710" name="Google Shape;710;p76"/>
              <p:cNvGrpSpPr/>
              <p:nvPr/>
            </p:nvGrpSpPr>
            <p:grpSpPr>
              <a:xfrm>
                <a:off x="4808316" y="2800065"/>
                <a:ext cx="92400" cy="411825"/>
                <a:chOff x="845575" y="2563700"/>
                <a:chExt cx="92400" cy="411825"/>
              </a:xfrm>
            </p:grpSpPr>
            <p:cxnSp>
              <p:nvCxnSpPr>
                <p:cNvPr id="711" name="Google Shape;711;p76"/>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712" name="Google Shape;712;p76"/>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 name="Google Shape;713;p76"/>
              <p:cNvSpPr txBox="1"/>
              <p:nvPr/>
            </p:nvSpPr>
            <p:spPr>
              <a:xfrm>
                <a:off x="4526674" y="3215249"/>
                <a:ext cx="9123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t>April 19</a:t>
                </a:r>
                <a:endParaRPr b="1" sz="1200"/>
              </a:p>
            </p:txBody>
          </p:sp>
          <p:sp>
            <p:nvSpPr>
              <p:cNvPr id="714" name="Google Shape;714;p76"/>
              <p:cNvSpPr txBox="1"/>
              <p:nvPr/>
            </p:nvSpPr>
            <p:spPr>
              <a:xfrm>
                <a:off x="4230798" y="2422675"/>
                <a:ext cx="22536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Camera Integration testing</a:t>
                </a:r>
                <a:endParaRPr b="1" sz="1000"/>
              </a:p>
              <a:p>
                <a:pPr indent="0" lvl="0" marL="0" rtl="0" algn="l">
                  <a:spcBef>
                    <a:spcPts val="0"/>
                  </a:spcBef>
                  <a:spcAft>
                    <a:spcPts val="0"/>
                  </a:spcAft>
                  <a:buNone/>
                </a:pPr>
                <a:r>
                  <a:t/>
                </a:r>
                <a:endParaRPr b="1" sz="1000"/>
              </a:p>
              <a:p>
                <a:pPr indent="0" lvl="0" marL="0" rtl="0" algn="l">
                  <a:spcBef>
                    <a:spcPts val="0"/>
                  </a:spcBef>
                  <a:spcAft>
                    <a:spcPts val="1600"/>
                  </a:spcAft>
                  <a:buNone/>
                </a:pPr>
                <a:r>
                  <a:t/>
                </a:r>
                <a:endParaRPr b="1" sz="1000"/>
              </a:p>
            </p:txBody>
          </p:sp>
        </p:grpSp>
      </p:grpSp>
      <p:grpSp>
        <p:nvGrpSpPr>
          <p:cNvPr id="715" name="Google Shape;715;p76"/>
          <p:cNvGrpSpPr/>
          <p:nvPr/>
        </p:nvGrpSpPr>
        <p:grpSpPr>
          <a:xfrm>
            <a:off x="6422860" y="2709722"/>
            <a:ext cx="2721140" cy="1735654"/>
            <a:chOff x="6435810" y="2702596"/>
            <a:chExt cx="2721140" cy="1735654"/>
          </a:xfrm>
        </p:grpSpPr>
        <p:sp>
          <p:nvSpPr>
            <p:cNvPr id="716" name="Google Shape;716;p76"/>
            <p:cNvSpPr/>
            <p:nvPr/>
          </p:nvSpPr>
          <p:spPr>
            <a:xfrm>
              <a:off x="6807650" y="3079475"/>
              <a:ext cx="2349300" cy="133500"/>
            </a:xfrm>
            <a:prstGeom prst="rect">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7" name="Google Shape;717;p76"/>
            <p:cNvGrpSpPr/>
            <p:nvPr/>
          </p:nvGrpSpPr>
          <p:grpSpPr>
            <a:xfrm>
              <a:off x="6435810" y="2702596"/>
              <a:ext cx="2494563" cy="1735654"/>
              <a:chOff x="6435810" y="2702596"/>
              <a:chExt cx="2494563" cy="1735654"/>
            </a:xfrm>
          </p:grpSpPr>
          <p:grpSp>
            <p:nvGrpSpPr>
              <p:cNvPr id="718" name="Google Shape;718;p76"/>
              <p:cNvGrpSpPr/>
              <p:nvPr/>
            </p:nvGrpSpPr>
            <p:grpSpPr>
              <a:xfrm rot="10800000">
                <a:off x="6760035" y="3079467"/>
                <a:ext cx="92400" cy="411825"/>
                <a:chOff x="2070100" y="2563700"/>
                <a:chExt cx="92400" cy="411825"/>
              </a:xfrm>
            </p:grpSpPr>
            <p:cxnSp>
              <p:nvCxnSpPr>
                <p:cNvPr id="719" name="Google Shape;719;p76"/>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720" name="Google Shape;720;p76"/>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1" name="Google Shape;721;p76"/>
              <p:cNvSpPr txBox="1"/>
              <p:nvPr/>
            </p:nvSpPr>
            <p:spPr>
              <a:xfrm>
                <a:off x="6435810"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t>April 26</a:t>
                </a:r>
                <a:endParaRPr b="1" sz="1200"/>
              </a:p>
            </p:txBody>
          </p:sp>
          <p:sp>
            <p:nvSpPr>
              <p:cNvPr id="722" name="Google Shape;722;p76"/>
              <p:cNvSpPr txBox="1"/>
              <p:nvPr/>
            </p:nvSpPr>
            <p:spPr>
              <a:xfrm>
                <a:off x="6676773" y="3494450"/>
                <a:ext cx="22536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Integration Testing with Launcher and Camera</a:t>
                </a:r>
                <a:endParaRPr b="1" sz="1000"/>
              </a:p>
              <a:p>
                <a:pPr indent="0" lvl="0" marL="0" rtl="0" algn="l">
                  <a:spcBef>
                    <a:spcPts val="0"/>
                  </a:spcBef>
                  <a:spcAft>
                    <a:spcPts val="0"/>
                  </a:spcAft>
                  <a:buNone/>
                </a:pPr>
                <a:r>
                  <a:t/>
                </a:r>
                <a:endParaRPr b="1" sz="1000"/>
              </a:p>
              <a:p>
                <a:pPr indent="0" lvl="0" marL="0" rtl="0" algn="l">
                  <a:spcBef>
                    <a:spcPts val="0"/>
                  </a:spcBef>
                  <a:spcAft>
                    <a:spcPts val="1600"/>
                  </a:spcAft>
                  <a:buNone/>
                </a:pPr>
                <a:r>
                  <a:t/>
                </a:r>
                <a:endParaRPr b="1" sz="1000"/>
              </a:p>
            </p:txBody>
          </p:sp>
        </p:grpSp>
      </p:grpSp>
      <p:grpSp>
        <p:nvGrpSpPr>
          <p:cNvPr id="723" name="Google Shape;723;p76"/>
          <p:cNvGrpSpPr/>
          <p:nvPr/>
        </p:nvGrpSpPr>
        <p:grpSpPr>
          <a:xfrm>
            <a:off x="483041" y="2381501"/>
            <a:ext cx="2395009" cy="1212288"/>
            <a:chOff x="495991" y="2374375"/>
            <a:chExt cx="2395009" cy="1212288"/>
          </a:xfrm>
        </p:grpSpPr>
        <p:sp>
          <p:nvSpPr>
            <p:cNvPr id="724" name="Google Shape;724;p76"/>
            <p:cNvSpPr/>
            <p:nvPr/>
          </p:nvSpPr>
          <p:spPr>
            <a:xfrm>
              <a:off x="932600" y="3079475"/>
              <a:ext cx="19584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5" name="Google Shape;725;p76"/>
            <p:cNvGrpSpPr/>
            <p:nvPr/>
          </p:nvGrpSpPr>
          <p:grpSpPr>
            <a:xfrm>
              <a:off x="495991" y="2374375"/>
              <a:ext cx="2253606" cy="1212288"/>
              <a:chOff x="495991" y="2374375"/>
              <a:chExt cx="2253606" cy="1212288"/>
            </a:xfrm>
          </p:grpSpPr>
          <p:sp>
            <p:nvSpPr>
              <p:cNvPr id="726" name="Google Shape;726;p76"/>
              <p:cNvSpPr txBox="1"/>
              <p:nvPr/>
            </p:nvSpPr>
            <p:spPr>
              <a:xfrm>
                <a:off x="495991" y="3215263"/>
                <a:ext cx="871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t>March 29</a:t>
                </a:r>
                <a:endParaRPr b="1" sz="1200"/>
              </a:p>
            </p:txBody>
          </p:sp>
          <p:grpSp>
            <p:nvGrpSpPr>
              <p:cNvPr id="727" name="Google Shape;727;p76"/>
              <p:cNvGrpSpPr/>
              <p:nvPr/>
            </p:nvGrpSpPr>
            <p:grpSpPr>
              <a:xfrm>
                <a:off x="881025" y="2800065"/>
                <a:ext cx="92400" cy="411825"/>
                <a:chOff x="845575" y="2563700"/>
                <a:chExt cx="92400" cy="411825"/>
              </a:xfrm>
            </p:grpSpPr>
            <p:cxnSp>
              <p:nvCxnSpPr>
                <p:cNvPr id="728" name="Google Shape;728;p76"/>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729" name="Google Shape;729;p76"/>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0" name="Google Shape;730;p76"/>
              <p:cNvSpPr txBox="1"/>
              <p:nvPr/>
            </p:nvSpPr>
            <p:spPr>
              <a:xfrm>
                <a:off x="495997" y="2374375"/>
                <a:ext cx="22536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Velocity Control Tests</a:t>
                </a:r>
                <a:endParaRPr b="1" sz="1000"/>
              </a:p>
              <a:p>
                <a:pPr indent="0" lvl="0" marL="0" rtl="0" algn="l">
                  <a:spcBef>
                    <a:spcPts val="0"/>
                  </a:spcBef>
                  <a:spcAft>
                    <a:spcPts val="0"/>
                  </a:spcAft>
                  <a:buNone/>
                </a:pPr>
                <a:r>
                  <a:t/>
                </a:r>
                <a:endParaRPr b="1" sz="1000"/>
              </a:p>
              <a:p>
                <a:pPr indent="0" lvl="0" marL="0" rtl="0" algn="l">
                  <a:spcBef>
                    <a:spcPts val="0"/>
                  </a:spcBef>
                  <a:spcAft>
                    <a:spcPts val="1600"/>
                  </a:spcAft>
                  <a:buNone/>
                </a:pPr>
                <a:r>
                  <a:t/>
                </a:r>
                <a:endParaRPr b="1" sz="1000"/>
              </a:p>
            </p:txBody>
          </p:sp>
        </p:grpSp>
      </p:grpSp>
      <p:grpSp>
        <p:nvGrpSpPr>
          <p:cNvPr id="731" name="Google Shape;731;p76"/>
          <p:cNvGrpSpPr/>
          <p:nvPr/>
        </p:nvGrpSpPr>
        <p:grpSpPr>
          <a:xfrm>
            <a:off x="2318400" y="2709722"/>
            <a:ext cx="2518002" cy="1732504"/>
            <a:chOff x="2331350" y="2702596"/>
            <a:chExt cx="2518002" cy="1732504"/>
          </a:xfrm>
        </p:grpSpPr>
        <p:sp>
          <p:nvSpPr>
            <p:cNvPr id="732" name="Google Shape;732;p76"/>
            <p:cNvSpPr/>
            <p:nvPr/>
          </p:nvSpPr>
          <p:spPr>
            <a:xfrm>
              <a:off x="2890952" y="3079475"/>
              <a:ext cx="1958400" cy="133500"/>
            </a:xfrm>
            <a:prstGeom prst="rect">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 name="Google Shape;733;p76"/>
            <p:cNvGrpSpPr/>
            <p:nvPr/>
          </p:nvGrpSpPr>
          <p:grpSpPr>
            <a:xfrm>
              <a:off x="2331350" y="2702596"/>
              <a:ext cx="2253600" cy="1732504"/>
              <a:chOff x="2331350" y="2702596"/>
              <a:chExt cx="2253600" cy="1732504"/>
            </a:xfrm>
          </p:grpSpPr>
          <p:sp>
            <p:nvSpPr>
              <p:cNvPr id="734" name="Google Shape;734;p76"/>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t>April 12</a:t>
                </a:r>
                <a:endParaRPr b="1" sz="1200"/>
              </a:p>
            </p:txBody>
          </p:sp>
          <p:grpSp>
            <p:nvGrpSpPr>
              <p:cNvPr id="735" name="Google Shape;735;p76"/>
              <p:cNvGrpSpPr/>
              <p:nvPr/>
            </p:nvGrpSpPr>
            <p:grpSpPr>
              <a:xfrm rot="10800000">
                <a:off x="2849073" y="3079467"/>
                <a:ext cx="92400" cy="411825"/>
                <a:chOff x="2070100" y="2563700"/>
                <a:chExt cx="92400" cy="411825"/>
              </a:xfrm>
            </p:grpSpPr>
            <p:cxnSp>
              <p:nvCxnSpPr>
                <p:cNvPr id="736" name="Google Shape;736;p76"/>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737" name="Google Shape;737;p76"/>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8" name="Google Shape;738;p76"/>
              <p:cNvSpPr txBox="1"/>
              <p:nvPr/>
            </p:nvSpPr>
            <p:spPr>
              <a:xfrm>
                <a:off x="2331350" y="3491300"/>
                <a:ext cx="22536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Vibration Testing</a:t>
                </a:r>
                <a:endParaRPr b="1" sz="1000"/>
              </a:p>
              <a:p>
                <a:pPr indent="0" lvl="0" marL="0" rtl="0" algn="l">
                  <a:spcBef>
                    <a:spcPts val="0"/>
                  </a:spcBef>
                  <a:spcAft>
                    <a:spcPts val="0"/>
                  </a:spcAft>
                  <a:buNone/>
                </a:pPr>
                <a:r>
                  <a:t/>
                </a:r>
                <a:endParaRPr b="1" sz="1000"/>
              </a:p>
              <a:p>
                <a:pPr indent="0" lvl="0" marL="0" rtl="0" algn="l">
                  <a:spcBef>
                    <a:spcPts val="0"/>
                  </a:spcBef>
                  <a:spcAft>
                    <a:spcPts val="1600"/>
                  </a:spcAft>
                  <a:buNone/>
                </a:pPr>
                <a:r>
                  <a:t/>
                </a:r>
                <a:endParaRPr b="1" sz="1000"/>
              </a:p>
            </p:txBody>
          </p:sp>
        </p:gr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2" name="Shape 742"/>
        <p:cNvGrpSpPr/>
        <p:nvPr/>
      </p:nvGrpSpPr>
      <p:grpSpPr>
        <a:xfrm>
          <a:off x="0" y="0"/>
          <a:ext cx="0" cy="0"/>
          <a:chOff x="0" y="0"/>
          <a:chExt cx="0" cy="0"/>
        </a:xfrm>
      </p:grpSpPr>
      <p:sp>
        <p:nvSpPr>
          <p:cNvPr id="743" name="Google Shape;743;p77"/>
          <p:cNvSpPr txBox="1"/>
          <p:nvPr>
            <p:ph type="title"/>
          </p:nvPr>
        </p:nvSpPr>
        <p:spPr>
          <a:xfrm>
            <a:off x="0" y="571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latin typeface="Arial"/>
                <a:ea typeface="Arial"/>
                <a:cs typeface="Arial"/>
                <a:sym typeface="Arial"/>
              </a:rPr>
              <a:t>Secondary</a:t>
            </a:r>
            <a:r>
              <a:rPr lang="en">
                <a:latin typeface="Arial"/>
                <a:ea typeface="Arial"/>
                <a:cs typeface="Arial"/>
                <a:sym typeface="Arial"/>
              </a:rPr>
              <a:t> Subsystem</a:t>
            </a:r>
            <a:endParaRPr>
              <a:latin typeface="Arial"/>
              <a:ea typeface="Arial"/>
              <a:cs typeface="Arial"/>
              <a:sym typeface="Arial"/>
            </a:endParaRPr>
          </a:p>
        </p:txBody>
      </p:sp>
      <p:graphicFrame>
        <p:nvGraphicFramePr>
          <p:cNvPr id="744" name="Google Shape;744;p77"/>
          <p:cNvGraphicFramePr/>
          <p:nvPr/>
        </p:nvGraphicFramePr>
        <p:xfrm>
          <a:off x="608525" y="1107610"/>
          <a:ext cx="3000000" cy="3000000"/>
        </p:xfrm>
        <a:graphic>
          <a:graphicData uri="http://schemas.openxmlformats.org/drawingml/2006/table">
            <a:tbl>
              <a:tblPr>
                <a:noFill/>
                <a:tableStyleId>{E37ED674-2E36-4D53-90A4-9588C14C6295}</a:tableStyleId>
              </a:tblPr>
              <a:tblGrid>
                <a:gridCol w="1447800"/>
                <a:gridCol w="1447800"/>
                <a:gridCol w="2124300"/>
                <a:gridCol w="771300"/>
                <a:gridCol w="1447800"/>
              </a:tblGrid>
              <a:tr h="398075">
                <a:tc>
                  <a:txBody>
                    <a:bodyPr/>
                    <a:lstStyle/>
                    <a:p>
                      <a:pPr indent="0" lvl="0" marL="0" rtl="0" algn="l">
                        <a:spcBef>
                          <a:spcPts val="0"/>
                        </a:spcBef>
                        <a:spcAft>
                          <a:spcPts val="0"/>
                        </a:spcAft>
                        <a:buNone/>
                      </a:pPr>
                      <a:r>
                        <a:t/>
                      </a:r>
                      <a:endParaRPr/>
                    </a:p>
                  </a:txBody>
                  <a:tcPr marT="91425" marB="91425" marR="91425" marL="91425">
                    <a:solidFill>
                      <a:srgbClr val="00FF00"/>
                    </a:solidFill>
                  </a:tcPr>
                </a:tc>
                <a:tc>
                  <a:txBody>
                    <a:bodyPr/>
                    <a:lstStyle/>
                    <a:p>
                      <a:pPr indent="0" lvl="0" marL="0" rtl="0" algn="l">
                        <a:spcBef>
                          <a:spcPts val="0"/>
                        </a:spcBef>
                        <a:spcAft>
                          <a:spcPts val="0"/>
                        </a:spcAft>
                        <a:buNone/>
                      </a:pPr>
                      <a:r>
                        <a:t/>
                      </a:r>
                      <a:endParaRPr/>
                    </a:p>
                  </a:txBody>
                  <a:tcPr marT="91425" marB="91425" marR="91425" marL="91425">
                    <a:solidFill>
                      <a:srgbClr val="00FF00"/>
                    </a:solidFill>
                  </a:tcPr>
                </a:tc>
                <a:tc>
                  <a:txBody>
                    <a:bodyPr/>
                    <a:lstStyle/>
                    <a:p>
                      <a:pPr indent="0" lvl="0" marL="0" rtl="0" algn="r">
                        <a:spcBef>
                          <a:spcPts val="0"/>
                        </a:spcBef>
                        <a:spcAft>
                          <a:spcPts val="0"/>
                        </a:spcAft>
                        <a:buNone/>
                      </a:pPr>
                      <a:r>
                        <a:rPr b="1" lang="en"/>
                        <a:t>75</a:t>
                      </a:r>
                      <a:r>
                        <a:rPr b="1" lang="en"/>
                        <a:t>%</a:t>
                      </a:r>
                      <a:endParaRPr b="1"/>
                    </a:p>
                  </a:txBody>
                  <a:tcPr marT="91425" marB="91425" marR="91425" marL="91425">
                    <a:solidFill>
                      <a:srgbClr val="00FF00"/>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745" name="Google Shape;745;p77"/>
          <p:cNvSpPr txBox="1"/>
          <p:nvPr/>
        </p:nvSpPr>
        <p:spPr>
          <a:xfrm>
            <a:off x="3010050" y="770700"/>
            <a:ext cx="3123900" cy="2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Percent of Testing Completed</a:t>
            </a:r>
            <a:endParaRPr b="1"/>
          </a:p>
        </p:txBody>
      </p:sp>
      <p:graphicFrame>
        <p:nvGraphicFramePr>
          <p:cNvPr id="746" name="Google Shape;746;p77"/>
          <p:cNvGraphicFramePr/>
          <p:nvPr/>
        </p:nvGraphicFramePr>
        <p:xfrm>
          <a:off x="145925" y="1570210"/>
          <a:ext cx="3000000" cy="3000000"/>
        </p:xfrm>
        <a:graphic>
          <a:graphicData uri="http://schemas.openxmlformats.org/drawingml/2006/table">
            <a:tbl>
              <a:tblPr>
                <a:noFill/>
                <a:tableStyleId>{E37ED674-2E36-4D53-90A4-9588C14C6295}</a:tableStyleId>
              </a:tblPr>
              <a:tblGrid>
                <a:gridCol w="2694550"/>
                <a:gridCol w="3484100"/>
                <a:gridCol w="1905000"/>
              </a:tblGrid>
              <a:tr h="496850">
                <a:tc>
                  <a:txBody>
                    <a:bodyPr/>
                    <a:lstStyle/>
                    <a:p>
                      <a:pPr indent="0" lvl="0" marL="0" rtl="0" algn="l">
                        <a:spcBef>
                          <a:spcPts val="0"/>
                        </a:spcBef>
                        <a:spcAft>
                          <a:spcPts val="0"/>
                        </a:spcAft>
                        <a:buNone/>
                      </a:pPr>
                      <a:r>
                        <a:rPr lang="en"/>
                        <a:t>Required Tests</a:t>
                      </a:r>
                      <a:endParaRPr/>
                    </a:p>
                  </a:txBody>
                  <a:tcPr marT="91425" marB="91425" marR="91425" marL="91425">
                    <a:solidFill>
                      <a:srgbClr val="FFFF00"/>
                    </a:solidFill>
                  </a:tcPr>
                </a:tc>
                <a:tc>
                  <a:txBody>
                    <a:bodyPr/>
                    <a:lstStyle/>
                    <a:p>
                      <a:pPr indent="0" lvl="0" marL="0" rtl="0" algn="l">
                        <a:spcBef>
                          <a:spcPts val="0"/>
                        </a:spcBef>
                        <a:spcAft>
                          <a:spcPts val="0"/>
                        </a:spcAft>
                        <a:buNone/>
                      </a:pPr>
                      <a:r>
                        <a:rPr lang="en"/>
                        <a:t>Purpose</a:t>
                      </a:r>
                      <a:endParaRPr/>
                    </a:p>
                  </a:txBody>
                  <a:tcPr marT="91425" marB="91425" marR="91425" marL="91425">
                    <a:solidFill>
                      <a:srgbClr val="FFFF00"/>
                    </a:solidFill>
                  </a:tcPr>
                </a:tc>
                <a:tc>
                  <a:txBody>
                    <a:bodyPr/>
                    <a:lstStyle/>
                    <a:p>
                      <a:pPr indent="0" lvl="0" marL="0" rtl="0" algn="l">
                        <a:spcBef>
                          <a:spcPts val="0"/>
                        </a:spcBef>
                        <a:spcAft>
                          <a:spcPts val="0"/>
                        </a:spcAft>
                        <a:buNone/>
                      </a:pPr>
                      <a:r>
                        <a:rPr lang="en"/>
                        <a:t>Complete/Incomplete</a:t>
                      </a:r>
                      <a:endParaRPr/>
                    </a:p>
                  </a:txBody>
                  <a:tcPr marT="91425" marB="91425" marR="91425" marL="91425">
                    <a:solidFill>
                      <a:srgbClr val="FFFF00"/>
                    </a:solidFill>
                  </a:tcPr>
                </a:tc>
              </a:tr>
              <a:tr h="1027525">
                <a:tc>
                  <a:txBody>
                    <a:bodyPr/>
                    <a:lstStyle/>
                    <a:p>
                      <a:pPr indent="0" lvl="0" marL="0" rtl="0" algn="l">
                        <a:spcBef>
                          <a:spcPts val="0"/>
                        </a:spcBef>
                        <a:spcAft>
                          <a:spcPts val="0"/>
                        </a:spcAft>
                        <a:buNone/>
                      </a:pPr>
                      <a:r>
                        <a:rPr lang="en"/>
                        <a:t>Heating/Cooling Test</a:t>
                      </a:r>
                      <a:endParaRPr/>
                    </a:p>
                  </a:txBody>
                  <a:tcPr marT="91425" marB="91425" marR="91425" marL="91425"/>
                </a:tc>
                <a:tc>
                  <a:txBody>
                    <a:bodyPr/>
                    <a:lstStyle/>
                    <a:p>
                      <a:pPr indent="0" lvl="0" marL="0" rtl="0" algn="l">
                        <a:spcBef>
                          <a:spcPts val="0"/>
                        </a:spcBef>
                        <a:spcAft>
                          <a:spcPts val="0"/>
                        </a:spcAft>
                        <a:buNone/>
                      </a:pPr>
                      <a:r>
                        <a:rPr lang="en"/>
                        <a:t>To ensure that the 3D print material will survive the effects of re-entry from initial descend to splash down.</a:t>
                      </a:r>
                      <a:endParaRPr/>
                    </a:p>
                  </a:txBody>
                  <a:tcPr marT="91425" marB="91425" marR="91425" marL="91425"/>
                </a:tc>
                <a:tc>
                  <a:txBody>
                    <a:bodyPr/>
                    <a:lstStyle/>
                    <a:p>
                      <a:pPr indent="0" lvl="0" marL="0" rtl="0" algn="ctr">
                        <a:spcBef>
                          <a:spcPts val="0"/>
                        </a:spcBef>
                        <a:spcAft>
                          <a:spcPts val="0"/>
                        </a:spcAft>
                        <a:buNone/>
                      </a:pPr>
                      <a:r>
                        <a:rPr lang="en"/>
                        <a:t>Complete</a:t>
                      </a:r>
                      <a:endParaRPr/>
                    </a:p>
                    <a:p>
                      <a:pPr indent="0" lvl="0" marL="0" rtl="0" algn="l">
                        <a:spcBef>
                          <a:spcPts val="0"/>
                        </a:spcBef>
                        <a:spcAft>
                          <a:spcPts val="0"/>
                        </a:spcAft>
                        <a:buNone/>
                      </a:pPr>
                      <a:r>
                        <a:t/>
                      </a:r>
                      <a:endParaRPr/>
                    </a:p>
                  </a:txBody>
                  <a:tcPr marT="91425" marB="91425" marR="91425" marL="91425"/>
                </a:tc>
              </a:tr>
              <a:tr h="482425">
                <a:tc>
                  <a:txBody>
                    <a:bodyPr/>
                    <a:lstStyle/>
                    <a:p>
                      <a:pPr indent="0" lvl="0" marL="0" rtl="0" algn="l">
                        <a:spcBef>
                          <a:spcPts val="0"/>
                        </a:spcBef>
                        <a:spcAft>
                          <a:spcPts val="0"/>
                        </a:spcAft>
                        <a:buNone/>
                      </a:pPr>
                      <a:r>
                        <a:rPr lang="en"/>
                        <a:t>Wind Tunnel Testing</a:t>
                      </a:r>
                      <a:endParaRPr/>
                    </a:p>
                  </a:txBody>
                  <a:tcPr marT="91425" marB="91425" marR="91425" marL="91425"/>
                </a:tc>
                <a:tc>
                  <a:txBody>
                    <a:bodyPr/>
                    <a:lstStyle/>
                    <a:p>
                      <a:pPr indent="0" lvl="0" marL="0" rtl="0" algn="l">
                        <a:spcBef>
                          <a:spcPts val="0"/>
                        </a:spcBef>
                        <a:spcAft>
                          <a:spcPts val="0"/>
                        </a:spcAft>
                        <a:buNone/>
                      </a:pPr>
                      <a:r>
                        <a:rPr lang="en"/>
                        <a:t>To ensure that the material will survive the intense wind forces during re-entry</a:t>
                      </a:r>
                      <a:endParaRPr/>
                    </a:p>
                  </a:txBody>
                  <a:tcPr marT="91425" marB="91425" marR="91425" marL="91425"/>
                </a:tc>
                <a:tc>
                  <a:txBody>
                    <a:bodyPr/>
                    <a:lstStyle/>
                    <a:p>
                      <a:pPr indent="0" lvl="0" marL="0" rtl="0" algn="ctr">
                        <a:spcBef>
                          <a:spcPts val="0"/>
                        </a:spcBef>
                        <a:spcAft>
                          <a:spcPts val="0"/>
                        </a:spcAft>
                        <a:buNone/>
                      </a:pPr>
                      <a:r>
                        <a:rPr lang="en"/>
                        <a:t>Incomplete</a:t>
                      </a:r>
                      <a:endParaRPr/>
                    </a:p>
                  </a:txBody>
                  <a:tcPr marT="91425" marB="91425" marR="91425" marL="91425"/>
                </a:tc>
              </a:tr>
              <a:tr h="501675">
                <a:tc>
                  <a:txBody>
                    <a:bodyPr/>
                    <a:lstStyle/>
                    <a:p>
                      <a:pPr indent="0" lvl="0" marL="0" rtl="0" algn="l">
                        <a:spcBef>
                          <a:spcPts val="0"/>
                        </a:spcBef>
                        <a:spcAft>
                          <a:spcPts val="0"/>
                        </a:spcAft>
                        <a:buNone/>
                      </a:pPr>
                      <a:r>
                        <a:rPr lang="en"/>
                        <a:t>Vacuum Testing</a:t>
                      </a:r>
                      <a:endParaRPr/>
                    </a:p>
                  </a:txBody>
                  <a:tcPr marT="91425" marB="91425" marR="91425" marL="91425"/>
                </a:tc>
                <a:tc>
                  <a:txBody>
                    <a:bodyPr/>
                    <a:lstStyle/>
                    <a:p>
                      <a:pPr indent="0" lvl="0" marL="0" rtl="0" algn="l">
                        <a:spcBef>
                          <a:spcPts val="0"/>
                        </a:spcBef>
                        <a:spcAft>
                          <a:spcPts val="0"/>
                        </a:spcAft>
                        <a:buNone/>
                      </a:pPr>
                      <a:r>
                        <a:rPr lang="en"/>
                        <a:t>To ensure the the material is </a:t>
                      </a:r>
                      <a:r>
                        <a:rPr lang="en"/>
                        <a:t>porous</a:t>
                      </a:r>
                      <a:r>
                        <a:rPr lang="en"/>
                        <a:t> enough to not burst during the change of state</a:t>
                      </a:r>
                      <a:endParaRPr/>
                    </a:p>
                  </a:txBody>
                  <a:tcPr marT="91425" marB="91425" marR="91425" marL="91425"/>
                </a:tc>
                <a:tc>
                  <a:txBody>
                    <a:bodyPr/>
                    <a:lstStyle/>
                    <a:p>
                      <a:pPr indent="0" lvl="0" marL="0" rtl="0" algn="ctr">
                        <a:spcBef>
                          <a:spcPts val="0"/>
                        </a:spcBef>
                        <a:spcAft>
                          <a:spcPts val="0"/>
                        </a:spcAft>
                        <a:buNone/>
                      </a:pPr>
                      <a:r>
                        <a:rPr lang="en"/>
                        <a:t>Complete</a:t>
                      </a:r>
                      <a:endParaRPr/>
                    </a:p>
                  </a:txBody>
                  <a:tcPr marT="91425" marB="91425" marR="91425" marL="91425"/>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42"/>
          <p:cNvSpPr txBox="1"/>
          <p:nvPr>
            <p:ph type="title"/>
          </p:nvPr>
        </p:nvSpPr>
        <p:spPr>
          <a:xfrm>
            <a:off x="0" y="560000"/>
            <a:ext cx="8229600" cy="286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
                <a:solidFill>
                  <a:schemeClr val="dk1"/>
                </a:solidFill>
                <a:latin typeface="Arial"/>
                <a:ea typeface="Arial"/>
                <a:cs typeface="Arial"/>
                <a:sym typeface="Arial"/>
              </a:rPr>
              <a:t>Mission Overview</a:t>
            </a:r>
            <a:endParaRPr>
              <a:solidFill>
                <a:schemeClr val="dk1"/>
              </a:solidFill>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258" name="Google Shape;258;p42"/>
          <p:cNvSpPr txBox="1"/>
          <p:nvPr>
            <p:ph idx="1" type="body"/>
          </p:nvPr>
        </p:nvSpPr>
        <p:spPr>
          <a:xfrm>
            <a:off x="117925" y="475525"/>
            <a:ext cx="8783700" cy="41607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sz="1000">
              <a:latin typeface="Arial"/>
              <a:ea typeface="Arial"/>
              <a:cs typeface="Arial"/>
              <a:sym typeface="Arial"/>
            </a:endParaRPr>
          </a:p>
          <a:p>
            <a:pPr indent="0" lvl="0" marL="0" rtl="0" algn="l">
              <a:spcBef>
                <a:spcPts val="360"/>
              </a:spcBef>
              <a:spcAft>
                <a:spcPts val="0"/>
              </a:spcAft>
              <a:buNone/>
            </a:pPr>
            <a:r>
              <a:rPr b="1" lang="en" sz="1400">
                <a:latin typeface="Arial"/>
                <a:ea typeface="Arial"/>
                <a:cs typeface="Arial"/>
                <a:sym typeface="Arial"/>
              </a:rPr>
              <a:t>Mission Statement:</a:t>
            </a:r>
            <a:endParaRPr b="1" sz="1400">
              <a:latin typeface="Arial"/>
              <a:ea typeface="Arial"/>
              <a:cs typeface="Arial"/>
              <a:sym typeface="Arial"/>
            </a:endParaRPr>
          </a:p>
          <a:p>
            <a:pPr indent="0" lvl="0" marL="0" rtl="0" algn="l">
              <a:spcBef>
                <a:spcPts val="360"/>
              </a:spcBef>
              <a:spcAft>
                <a:spcPts val="0"/>
              </a:spcAft>
              <a:buNone/>
            </a:pPr>
            <a:r>
              <a:rPr lang="en" sz="1200">
                <a:latin typeface="Arial"/>
                <a:ea typeface="Arial"/>
                <a:cs typeface="Arial"/>
                <a:sym typeface="Arial"/>
              </a:rPr>
              <a:t>Our mission is to develop a concept toward a cost effective method for de-orbiting space debris that is too small to be tracked from Earth. Our secondary experiment’s mission is to find more cost-effective materials for future experiments/projects in space that can sustain the effects of re-entry into Earth’s atmosphere.</a:t>
            </a:r>
            <a:endParaRPr sz="1200">
              <a:latin typeface="Arial"/>
              <a:ea typeface="Arial"/>
              <a:cs typeface="Arial"/>
              <a:sym typeface="Arial"/>
            </a:endParaRPr>
          </a:p>
          <a:p>
            <a:pPr indent="0" lvl="0" marL="0" rtl="0" algn="l">
              <a:spcBef>
                <a:spcPts val="360"/>
              </a:spcBef>
              <a:spcAft>
                <a:spcPts val="0"/>
              </a:spcAft>
              <a:buNone/>
            </a:pPr>
            <a:r>
              <a:t/>
            </a:r>
            <a:endParaRPr sz="1000">
              <a:latin typeface="Arial"/>
              <a:ea typeface="Arial"/>
              <a:cs typeface="Arial"/>
              <a:sym typeface="Arial"/>
            </a:endParaRPr>
          </a:p>
          <a:p>
            <a:pPr indent="0" lvl="0" marL="0" rtl="0" algn="l">
              <a:spcBef>
                <a:spcPts val="360"/>
              </a:spcBef>
              <a:spcAft>
                <a:spcPts val="0"/>
              </a:spcAft>
              <a:buNone/>
            </a:pPr>
            <a:r>
              <a:rPr b="1" lang="en" sz="1400">
                <a:latin typeface="Arial"/>
                <a:ea typeface="Arial"/>
                <a:cs typeface="Arial"/>
                <a:sym typeface="Arial"/>
              </a:rPr>
              <a:t>Objective: </a:t>
            </a:r>
            <a:endParaRPr b="1" sz="1400">
              <a:latin typeface="Arial"/>
              <a:ea typeface="Arial"/>
              <a:cs typeface="Arial"/>
              <a:sym typeface="Arial"/>
            </a:endParaRPr>
          </a:p>
          <a:p>
            <a:pPr indent="0" lvl="0" marL="0" rtl="0" algn="l">
              <a:spcBef>
                <a:spcPts val="360"/>
              </a:spcBef>
              <a:spcAft>
                <a:spcPts val="0"/>
              </a:spcAft>
              <a:buNone/>
            </a:pPr>
            <a:r>
              <a:rPr lang="en" sz="1200">
                <a:latin typeface="Arial"/>
                <a:ea typeface="Arial"/>
                <a:cs typeface="Arial"/>
                <a:sym typeface="Arial"/>
              </a:rPr>
              <a:t>1) We intend to determine the reliability of using electrostatic forces to interact with simulated space debris. 2) Catalogue the impact of thermal energy on low-cost test materials during re-entry. This will help us determine the most durable and cost effective materials to be used in future space flight.</a:t>
            </a:r>
            <a:endParaRPr sz="1200">
              <a:latin typeface="Arial"/>
              <a:ea typeface="Arial"/>
              <a:cs typeface="Arial"/>
              <a:sym typeface="Arial"/>
            </a:endParaRPr>
          </a:p>
          <a:p>
            <a:pPr indent="0" lvl="0" marL="0" rtl="0" algn="l">
              <a:lnSpc>
                <a:spcPct val="144000"/>
              </a:lnSpc>
              <a:spcBef>
                <a:spcPts val="0"/>
              </a:spcBef>
              <a:spcAft>
                <a:spcPts val="0"/>
              </a:spcAft>
              <a:buNone/>
            </a:pPr>
            <a:r>
              <a:t/>
            </a:r>
            <a:endParaRPr sz="1000">
              <a:latin typeface="Arial"/>
              <a:ea typeface="Arial"/>
              <a:cs typeface="Arial"/>
              <a:sym typeface="Arial"/>
            </a:endParaRPr>
          </a:p>
          <a:p>
            <a:pPr indent="0" lvl="0" marL="0" rtl="0" algn="l">
              <a:lnSpc>
                <a:spcPct val="100000"/>
              </a:lnSpc>
              <a:spcBef>
                <a:spcPts val="0"/>
              </a:spcBef>
              <a:spcAft>
                <a:spcPts val="0"/>
              </a:spcAft>
              <a:buNone/>
            </a:pPr>
            <a:r>
              <a:rPr b="1" lang="en" sz="1400">
                <a:latin typeface="Arial"/>
                <a:ea typeface="Arial"/>
                <a:cs typeface="Arial"/>
                <a:sym typeface="Arial"/>
              </a:rPr>
              <a:t>Benefits: </a:t>
            </a:r>
            <a:endParaRPr b="1" sz="1400">
              <a:latin typeface="Arial"/>
              <a:ea typeface="Arial"/>
              <a:cs typeface="Arial"/>
              <a:sym typeface="Arial"/>
            </a:endParaRPr>
          </a:p>
          <a:p>
            <a:pPr indent="0" lvl="0" marL="0" rtl="0" algn="l">
              <a:lnSpc>
                <a:spcPct val="100000"/>
              </a:lnSpc>
              <a:spcBef>
                <a:spcPts val="0"/>
              </a:spcBef>
              <a:spcAft>
                <a:spcPts val="0"/>
              </a:spcAft>
              <a:buNone/>
            </a:pPr>
            <a:r>
              <a:rPr lang="en" sz="1200">
                <a:latin typeface="Arial"/>
                <a:ea typeface="Arial"/>
                <a:cs typeface="Arial"/>
                <a:sym typeface="Arial"/>
              </a:rPr>
              <a:t>Space debris will continue pose significant problems or failures to current and future space mission planned by the aerospace community. Cleaning up debris is imperative to ensure successful and safe missions. Also, aerospace communities could benefit greatly by obtaining collected data on thermal re-entry and its effects on 3D-printed materials allowing for less expensive space missions.</a:t>
            </a:r>
            <a:endParaRPr sz="1200">
              <a:latin typeface="Arial"/>
              <a:ea typeface="Arial"/>
              <a:cs typeface="Arial"/>
              <a:sym typeface="Arial"/>
            </a:endParaRPr>
          </a:p>
          <a:p>
            <a:pPr indent="0" lvl="0" marL="0" rtl="0" algn="l">
              <a:spcBef>
                <a:spcPts val="0"/>
              </a:spcBef>
              <a:spcAft>
                <a:spcPts val="0"/>
              </a:spcAft>
              <a:buNone/>
            </a:pPr>
            <a:r>
              <a:t/>
            </a:r>
            <a:endParaRPr sz="1000">
              <a:latin typeface="Arial"/>
              <a:ea typeface="Arial"/>
              <a:cs typeface="Arial"/>
              <a:sym typeface="Arial"/>
            </a:endParaRPr>
          </a:p>
          <a:p>
            <a:pPr indent="0" lvl="0" marL="0" rtl="0" algn="l">
              <a:spcBef>
                <a:spcPts val="0"/>
              </a:spcBef>
              <a:spcAft>
                <a:spcPts val="0"/>
              </a:spcAft>
              <a:buNone/>
            </a:pPr>
            <a:r>
              <a:rPr b="1" lang="en" sz="1400">
                <a:latin typeface="Arial"/>
                <a:ea typeface="Arial"/>
                <a:cs typeface="Arial"/>
                <a:sym typeface="Arial"/>
              </a:rPr>
              <a:t>Why we should fly:</a:t>
            </a:r>
            <a:endParaRPr b="1" sz="1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sz="1200">
                <a:latin typeface="Arial"/>
                <a:ea typeface="Arial"/>
                <a:cs typeface="Arial"/>
                <a:sym typeface="Arial"/>
              </a:rPr>
              <a:t>If chosen the data collected from D.O.T.T.S. could lead to a cleaner space environment, and provide data for reliable cost efficient material for future space flight.</a:t>
            </a:r>
            <a:endParaRPr sz="1200">
              <a:latin typeface="Arial"/>
              <a:ea typeface="Arial"/>
              <a:cs typeface="Arial"/>
              <a:sym typeface="Arial"/>
            </a:endParaRPr>
          </a:p>
          <a:p>
            <a:pPr indent="0" lvl="0" marL="0" rtl="0" algn="l">
              <a:spcBef>
                <a:spcPts val="0"/>
              </a:spcBef>
              <a:spcAft>
                <a:spcPts val="0"/>
              </a:spcAft>
              <a:buNone/>
            </a:pPr>
            <a:r>
              <a:t/>
            </a:r>
            <a:endParaRPr sz="1000">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0" name="Shape 750"/>
        <p:cNvGrpSpPr/>
        <p:nvPr/>
      </p:nvGrpSpPr>
      <p:grpSpPr>
        <a:xfrm>
          <a:off x="0" y="0"/>
          <a:ext cx="0" cy="0"/>
          <a:chOff x="0" y="0"/>
          <a:chExt cx="0" cy="0"/>
        </a:xfrm>
      </p:grpSpPr>
      <p:sp>
        <p:nvSpPr>
          <p:cNvPr id="751" name="Google Shape;751;p78"/>
          <p:cNvSpPr txBox="1"/>
          <p:nvPr>
            <p:ph type="title"/>
          </p:nvPr>
        </p:nvSpPr>
        <p:spPr>
          <a:xfrm>
            <a:off x="-251075" y="6730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latin typeface="Arial"/>
                <a:ea typeface="Arial"/>
                <a:cs typeface="Arial"/>
                <a:sym typeface="Arial"/>
              </a:rPr>
              <a:t>Secondary</a:t>
            </a:r>
            <a:r>
              <a:rPr lang="en">
                <a:latin typeface="Arial"/>
                <a:ea typeface="Arial"/>
                <a:cs typeface="Arial"/>
                <a:sym typeface="Arial"/>
              </a:rPr>
              <a:t> Subsystem</a:t>
            </a:r>
            <a:endParaRPr>
              <a:latin typeface="Arial"/>
              <a:ea typeface="Arial"/>
              <a:cs typeface="Arial"/>
              <a:sym typeface="Arial"/>
            </a:endParaRPr>
          </a:p>
        </p:txBody>
      </p:sp>
      <p:sp>
        <p:nvSpPr>
          <p:cNvPr id="752" name="Google Shape;752;p78"/>
          <p:cNvSpPr txBox="1"/>
          <p:nvPr/>
        </p:nvSpPr>
        <p:spPr>
          <a:xfrm>
            <a:off x="3033775" y="924700"/>
            <a:ext cx="2397900" cy="39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entury"/>
                <a:ea typeface="Century"/>
                <a:cs typeface="Century"/>
                <a:sym typeface="Century"/>
              </a:rPr>
              <a:t>Recent Testing and Results</a:t>
            </a:r>
            <a:endParaRPr>
              <a:latin typeface="Century"/>
              <a:ea typeface="Century"/>
              <a:cs typeface="Century"/>
              <a:sym typeface="Century"/>
            </a:endParaRPr>
          </a:p>
        </p:txBody>
      </p:sp>
      <p:sp>
        <p:nvSpPr>
          <p:cNvPr id="753" name="Google Shape;753;p78"/>
          <p:cNvSpPr txBox="1"/>
          <p:nvPr/>
        </p:nvSpPr>
        <p:spPr>
          <a:xfrm>
            <a:off x="736200" y="1856225"/>
            <a:ext cx="1920000" cy="10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entury"/>
                <a:ea typeface="Century"/>
                <a:cs typeface="Century"/>
                <a:sym typeface="Century"/>
              </a:rPr>
              <a:t>*Insert testing results from previous trials*</a:t>
            </a:r>
            <a:endParaRPr>
              <a:latin typeface="Century"/>
              <a:ea typeface="Century"/>
              <a:cs typeface="Century"/>
              <a:sym typeface="Century"/>
            </a:endParaRPr>
          </a:p>
        </p:txBody>
      </p:sp>
      <p:pic>
        <p:nvPicPr>
          <p:cNvPr id="754" name="Google Shape;754;p78"/>
          <p:cNvPicPr preferRelativeResize="0"/>
          <p:nvPr/>
        </p:nvPicPr>
        <p:blipFill rotWithShape="1">
          <a:blip r:embed="rId3">
            <a:alphaModFix/>
          </a:blip>
          <a:srcRect b="0" l="0" r="20432" t="0"/>
          <a:stretch/>
        </p:blipFill>
        <p:spPr>
          <a:xfrm>
            <a:off x="736200" y="843650"/>
            <a:ext cx="6391549" cy="35052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8" name="Shape 758"/>
        <p:cNvGrpSpPr/>
        <p:nvPr/>
      </p:nvGrpSpPr>
      <p:grpSpPr>
        <a:xfrm>
          <a:off x="0" y="0"/>
          <a:ext cx="0" cy="0"/>
          <a:chOff x="0" y="0"/>
          <a:chExt cx="0" cy="0"/>
        </a:xfrm>
      </p:grpSpPr>
      <p:sp>
        <p:nvSpPr>
          <p:cNvPr id="759" name="Google Shape;759;p79"/>
          <p:cNvSpPr txBox="1"/>
          <p:nvPr>
            <p:ph type="title"/>
          </p:nvPr>
        </p:nvSpPr>
        <p:spPr>
          <a:xfrm>
            <a:off x="0" y="571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latin typeface="Arial"/>
                <a:ea typeface="Arial"/>
                <a:cs typeface="Arial"/>
                <a:sym typeface="Arial"/>
              </a:rPr>
              <a:t>Secondary Subsystem</a:t>
            </a:r>
            <a:endParaRPr>
              <a:latin typeface="Arial"/>
              <a:ea typeface="Arial"/>
              <a:cs typeface="Arial"/>
              <a:sym typeface="Arial"/>
            </a:endParaRPr>
          </a:p>
        </p:txBody>
      </p:sp>
      <p:sp>
        <p:nvSpPr>
          <p:cNvPr id="760" name="Google Shape;760;p79"/>
          <p:cNvSpPr txBox="1"/>
          <p:nvPr/>
        </p:nvSpPr>
        <p:spPr>
          <a:xfrm>
            <a:off x="3033775" y="924700"/>
            <a:ext cx="2397900" cy="39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entury"/>
                <a:ea typeface="Century"/>
                <a:cs typeface="Century"/>
                <a:sym typeface="Century"/>
              </a:rPr>
              <a:t>Recent Testing and Results</a:t>
            </a:r>
            <a:endParaRPr>
              <a:latin typeface="Century"/>
              <a:ea typeface="Century"/>
              <a:cs typeface="Century"/>
              <a:sym typeface="Century"/>
            </a:endParaRPr>
          </a:p>
        </p:txBody>
      </p:sp>
      <p:sp>
        <p:nvSpPr>
          <p:cNvPr id="761" name="Google Shape;761;p79"/>
          <p:cNvSpPr txBox="1"/>
          <p:nvPr/>
        </p:nvSpPr>
        <p:spPr>
          <a:xfrm>
            <a:off x="736200" y="1856225"/>
            <a:ext cx="1920000" cy="10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entury"/>
                <a:ea typeface="Century"/>
                <a:cs typeface="Century"/>
                <a:sym typeface="Century"/>
              </a:rPr>
              <a:t>*Insert testing results from previous trials*</a:t>
            </a:r>
            <a:endParaRPr>
              <a:latin typeface="Century"/>
              <a:ea typeface="Century"/>
              <a:cs typeface="Century"/>
              <a:sym typeface="Century"/>
            </a:endParaRPr>
          </a:p>
        </p:txBody>
      </p:sp>
      <p:pic>
        <p:nvPicPr>
          <p:cNvPr id="762" name="Google Shape;762;p79"/>
          <p:cNvPicPr preferRelativeResize="0"/>
          <p:nvPr/>
        </p:nvPicPr>
        <p:blipFill rotWithShape="1">
          <a:blip r:embed="rId3">
            <a:alphaModFix/>
          </a:blip>
          <a:srcRect b="0" l="0" r="13577" t="0"/>
          <a:stretch/>
        </p:blipFill>
        <p:spPr>
          <a:xfrm>
            <a:off x="439288" y="814625"/>
            <a:ext cx="7351024" cy="37904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6" name="Shape 766"/>
        <p:cNvGrpSpPr/>
        <p:nvPr/>
      </p:nvGrpSpPr>
      <p:grpSpPr>
        <a:xfrm>
          <a:off x="0" y="0"/>
          <a:ext cx="0" cy="0"/>
          <a:chOff x="0" y="0"/>
          <a:chExt cx="0" cy="0"/>
        </a:xfrm>
      </p:grpSpPr>
      <p:sp>
        <p:nvSpPr>
          <p:cNvPr id="767" name="Google Shape;767;p80"/>
          <p:cNvSpPr txBox="1"/>
          <p:nvPr>
            <p:ph type="title"/>
          </p:nvPr>
        </p:nvSpPr>
        <p:spPr>
          <a:xfrm>
            <a:off x="0" y="571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latin typeface="Arial"/>
                <a:ea typeface="Arial"/>
                <a:cs typeface="Arial"/>
                <a:sym typeface="Arial"/>
              </a:rPr>
              <a:t>Secondary Subsystem</a:t>
            </a:r>
            <a:endParaRPr>
              <a:latin typeface="Arial"/>
              <a:ea typeface="Arial"/>
              <a:cs typeface="Arial"/>
              <a:sym typeface="Arial"/>
            </a:endParaRPr>
          </a:p>
        </p:txBody>
      </p:sp>
      <p:sp>
        <p:nvSpPr>
          <p:cNvPr id="768" name="Google Shape;768;p80"/>
          <p:cNvSpPr txBox="1"/>
          <p:nvPr/>
        </p:nvSpPr>
        <p:spPr>
          <a:xfrm>
            <a:off x="3033775" y="924700"/>
            <a:ext cx="2397900" cy="39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entury"/>
                <a:ea typeface="Century"/>
                <a:cs typeface="Century"/>
                <a:sym typeface="Century"/>
              </a:rPr>
              <a:t>Recent Testing and Results</a:t>
            </a:r>
            <a:endParaRPr>
              <a:latin typeface="Century"/>
              <a:ea typeface="Century"/>
              <a:cs typeface="Century"/>
              <a:sym typeface="Century"/>
            </a:endParaRPr>
          </a:p>
        </p:txBody>
      </p:sp>
      <p:sp>
        <p:nvSpPr>
          <p:cNvPr id="769" name="Google Shape;769;p80"/>
          <p:cNvSpPr txBox="1"/>
          <p:nvPr/>
        </p:nvSpPr>
        <p:spPr>
          <a:xfrm>
            <a:off x="736200" y="1856225"/>
            <a:ext cx="1920000" cy="10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entury"/>
                <a:ea typeface="Century"/>
                <a:cs typeface="Century"/>
                <a:sym typeface="Century"/>
              </a:rPr>
              <a:t>*Insert testing results from previous trials*</a:t>
            </a:r>
            <a:endParaRPr>
              <a:latin typeface="Century"/>
              <a:ea typeface="Century"/>
              <a:cs typeface="Century"/>
              <a:sym typeface="Century"/>
            </a:endParaRPr>
          </a:p>
        </p:txBody>
      </p:sp>
      <p:pic>
        <p:nvPicPr>
          <p:cNvPr id="770" name="Google Shape;770;p80"/>
          <p:cNvPicPr preferRelativeResize="0"/>
          <p:nvPr/>
        </p:nvPicPr>
        <p:blipFill>
          <a:blip r:embed="rId3">
            <a:alphaModFix/>
          </a:blip>
          <a:stretch>
            <a:fillRect/>
          </a:stretch>
        </p:blipFill>
        <p:spPr>
          <a:xfrm>
            <a:off x="106375" y="782425"/>
            <a:ext cx="8166525" cy="35320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4" name="Shape 774"/>
        <p:cNvGrpSpPr/>
        <p:nvPr/>
      </p:nvGrpSpPr>
      <p:grpSpPr>
        <a:xfrm>
          <a:off x="0" y="0"/>
          <a:ext cx="0" cy="0"/>
          <a:chOff x="0" y="0"/>
          <a:chExt cx="0" cy="0"/>
        </a:xfrm>
      </p:grpSpPr>
      <p:sp>
        <p:nvSpPr>
          <p:cNvPr id="775" name="Google Shape;775;p81"/>
          <p:cNvSpPr txBox="1"/>
          <p:nvPr>
            <p:ph type="title"/>
          </p:nvPr>
        </p:nvSpPr>
        <p:spPr>
          <a:xfrm>
            <a:off x="0" y="571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latin typeface="Arial"/>
                <a:ea typeface="Arial"/>
                <a:cs typeface="Arial"/>
                <a:sym typeface="Arial"/>
              </a:rPr>
              <a:t>Secondary Subsystem</a:t>
            </a:r>
            <a:endParaRPr>
              <a:latin typeface="Arial"/>
              <a:ea typeface="Arial"/>
              <a:cs typeface="Arial"/>
              <a:sym typeface="Arial"/>
            </a:endParaRPr>
          </a:p>
        </p:txBody>
      </p:sp>
      <p:sp>
        <p:nvSpPr>
          <p:cNvPr id="776" name="Google Shape;776;p81"/>
          <p:cNvSpPr txBox="1"/>
          <p:nvPr/>
        </p:nvSpPr>
        <p:spPr>
          <a:xfrm>
            <a:off x="3033775" y="924700"/>
            <a:ext cx="2397900" cy="39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entury"/>
                <a:ea typeface="Century"/>
                <a:cs typeface="Century"/>
                <a:sym typeface="Century"/>
              </a:rPr>
              <a:t>Recent Testing and Results</a:t>
            </a:r>
            <a:endParaRPr>
              <a:latin typeface="Century"/>
              <a:ea typeface="Century"/>
              <a:cs typeface="Century"/>
              <a:sym typeface="Century"/>
            </a:endParaRPr>
          </a:p>
        </p:txBody>
      </p:sp>
      <p:sp>
        <p:nvSpPr>
          <p:cNvPr id="777" name="Google Shape;777;p81"/>
          <p:cNvSpPr txBox="1"/>
          <p:nvPr/>
        </p:nvSpPr>
        <p:spPr>
          <a:xfrm>
            <a:off x="736200" y="1856225"/>
            <a:ext cx="1920000" cy="10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entury"/>
                <a:ea typeface="Century"/>
                <a:cs typeface="Century"/>
                <a:sym typeface="Century"/>
              </a:rPr>
              <a:t>*Insert testing results from previous trials*</a:t>
            </a:r>
            <a:endParaRPr>
              <a:latin typeface="Century"/>
              <a:ea typeface="Century"/>
              <a:cs typeface="Century"/>
              <a:sym typeface="Century"/>
            </a:endParaRPr>
          </a:p>
        </p:txBody>
      </p:sp>
      <p:pic>
        <p:nvPicPr>
          <p:cNvPr id="778" name="Google Shape;778;p81"/>
          <p:cNvPicPr preferRelativeResize="0"/>
          <p:nvPr/>
        </p:nvPicPr>
        <p:blipFill rotWithShape="1">
          <a:blip r:embed="rId3">
            <a:alphaModFix/>
          </a:blip>
          <a:srcRect b="0" l="0" r="20823" t="0"/>
          <a:stretch/>
        </p:blipFill>
        <p:spPr>
          <a:xfrm>
            <a:off x="800375" y="785950"/>
            <a:ext cx="6628875" cy="35674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2" name="Shape 782"/>
        <p:cNvGrpSpPr/>
        <p:nvPr/>
      </p:nvGrpSpPr>
      <p:grpSpPr>
        <a:xfrm>
          <a:off x="0" y="0"/>
          <a:ext cx="0" cy="0"/>
          <a:chOff x="0" y="0"/>
          <a:chExt cx="0" cy="0"/>
        </a:xfrm>
      </p:grpSpPr>
      <p:sp>
        <p:nvSpPr>
          <p:cNvPr id="783" name="Google Shape;783;p82"/>
          <p:cNvSpPr txBox="1"/>
          <p:nvPr>
            <p:ph type="title"/>
          </p:nvPr>
        </p:nvSpPr>
        <p:spPr>
          <a:xfrm>
            <a:off x="0" y="571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latin typeface="Arial"/>
                <a:ea typeface="Arial"/>
                <a:cs typeface="Arial"/>
                <a:sym typeface="Arial"/>
              </a:rPr>
              <a:t>Secondary</a:t>
            </a:r>
            <a:r>
              <a:rPr lang="en">
                <a:latin typeface="Arial"/>
                <a:ea typeface="Arial"/>
                <a:cs typeface="Arial"/>
                <a:sym typeface="Arial"/>
              </a:rPr>
              <a:t> Subsystem</a:t>
            </a:r>
            <a:endParaRPr>
              <a:latin typeface="Arial"/>
              <a:ea typeface="Arial"/>
              <a:cs typeface="Arial"/>
              <a:sym typeface="Arial"/>
            </a:endParaRPr>
          </a:p>
        </p:txBody>
      </p:sp>
      <p:sp>
        <p:nvSpPr>
          <p:cNvPr id="784" name="Google Shape;784;p82"/>
          <p:cNvSpPr txBox="1"/>
          <p:nvPr/>
        </p:nvSpPr>
        <p:spPr>
          <a:xfrm>
            <a:off x="3056475" y="878800"/>
            <a:ext cx="2715600" cy="39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entury"/>
              <a:ea typeface="Century"/>
              <a:cs typeface="Century"/>
              <a:sym typeface="Century"/>
            </a:endParaRPr>
          </a:p>
        </p:txBody>
      </p:sp>
      <p:sp>
        <p:nvSpPr>
          <p:cNvPr id="785" name="Google Shape;785;p82"/>
          <p:cNvSpPr txBox="1"/>
          <p:nvPr/>
        </p:nvSpPr>
        <p:spPr>
          <a:xfrm>
            <a:off x="109425" y="939825"/>
            <a:ext cx="7998900" cy="29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Wind Tunnel Testing</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rPr lang="en" sz="1600"/>
              <a:t>The wind tunnel testing will replicate the </a:t>
            </a:r>
            <a:r>
              <a:rPr lang="en" sz="1600"/>
              <a:t>anticipated</a:t>
            </a:r>
            <a:r>
              <a:rPr lang="en" sz="1600"/>
              <a:t> wind velocity and high temperature that the material will be subjected to during re-entry to ensure that the material will have a maximum chance of survival.</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The current forge will be altered to allow for a high wind force to interact with the material while exposed to the intense heats.</a:t>
            </a:r>
            <a:endParaRPr sz="1600"/>
          </a:p>
          <a:p>
            <a:pPr indent="-330200" lvl="1" marL="914400" rtl="0" algn="l">
              <a:spcBef>
                <a:spcPts val="0"/>
              </a:spcBef>
              <a:spcAft>
                <a:spcPts val="0"/>
              </a:spcAft>
              <a:buSzPts val="1600"/>
              <a:buChar char="○"/>
            </a:pPr>
            <a:r>
              <a:rPr lang="en" sz="1600"/>
              <a:t>Multiple trials of quantitative and qualitative testing will determine if the material will survive the forces.</a:t>
            </a:r>
            <a:endParaRPr sz="1600"/>
          </a:p>
          <a:p>
            <a:pPr indent="0" lvl="0" marL="0" rtl="0" algn="l">
              <a:spcBef>
                <a:spcPts val="0"/>
              </a:spcBef>
              <a:spcAft>
                <a:spcPts val="0"/>
              </a:spcAft>
              <a:buNone/>
            </a:pPr>
            <a:r>
              <a:t/>
            </a:r>
            <a:endParaRPr sz="16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9" name="Shape 789"/>
        <p:cNvGrpSpPr/>
        <p:nvPr/>
      </p:nvGrpSpPr>
      <p:grpSpPr>
        <a:xfrm>
          <a:off x="0" y="0"/>
          <a:ext cx="0" cy="0"/>
          <a:chOff x="0" y="0"/>
          <a:chExt cx="0" cy="0"/>
        </a:xfrm>
      </p:grpSpPr>
      <p:sp>
        <p:nvSpPr>
          <p:cNvPr id="790" name="Google Shape;790;p83"/>
          <p:cNvSpPr txBox="1"/>
          <p:nvPr>
            <p:ph type="title"/>
          </p:nvPr>
        </p:nvSpPr>
        <p:spPr>
          <a:xfrm>
            <a:off x="0" y="571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latin typeface="Arial"/>
                <a:ea typeface="Arial"/>
                <a:cs typeface="Arial"/>
                <a:sym typeface="Arial"/>
              </a:rPr>
              <a:t>Integrated Subsystem Testing</a:t>
            </a:r>
            <a:endParaRPr>
              <a:latin typeface="Arial"/>
              <a:ea typeface="Arial"/>
              <a:cs typeface="Arial"/>
              <a:sym typeface="Arial"/>
            </a:endParaRPr>
          </a:p>
        </p:txBody>
      </p:sp>
      <p:graphicFrame>
        <p:nvGraphicFramePr>
          <p:cNvPr id="791" name="Google Shape;791;p83"/>
          <p:cNvGraphicFramePr/>
          <p:nvPr/>
        </p:nvGraphicFramePr>
        <p:xfrm>
          <a:off x="869300" y="1396110"/>
          <a:ext cx="3000000" cy="3000000"/>
        </p:xfrm>
        <a:graphic>
          <a:graphicData uri="http://schemas.openxmlformats.org/drawingml/2006/table">
            <a:tbl>
              <a:tblPr>
                <a:noFill/>
                <a:tableStyleId>{E37ED674-2E36-4D53-90A4-9588C14C6295}</a:tableStyleId>
              </a:tblPr>
              <a:tblGrid>
                <a:gridCol w="1447800"/>
                <a:gridCol w="1447800"/>
                <a:gridCol w="1960650"/>
                <a:gridCol w="934950"/>
                <a:gridCol w="1447800"/>
              </a:tblGrid>
              <a:tr h="398075">
                <a:tc>
                  <a:txBody>
                    <a:bodyPr/>
                    <a:lstStyle/>
                    <a:p>
                      <a:pPr indent="0" lvl="0" marL="0" rtl="0" algn="l">
                        <a:spcBef>
                          <a:spcPts val="0"/>
                        </a:spcBef>
                        <a:spcAft>
                          <a:spcPts val="0"/>
                        </a:spcAft>
                        <a:buNone/>
                      </a:pPr>
                      <a:r>
                        <a:t/>
                      </a:r>
                      <a:endParaRPr/>
                    </a:p>
                  </a:txBody>
                  <a:tcPr marT="91425" marB="91425" marR="91425" marL="91425">
                    <a:solidFill>
                      <a:srgbClr val="00FF00"/>
                    </a:solidFill>
                  </a:tcPr>
                </a:tc>
                <a:tc>
                  <a:txBody>
                    <a:bodyPr/>
                    <a:lstStyle/>
                    <a:p>
                      <a:pPr indent="0" lvl="0" marL="0" rtl="0" algn="l">
                        <a:spcBef>
                          <a:spcPts val="0"/>
                        </a:spcBef>
                        <a:spcAft>
                          <a:spcPts val="0"/>
                        </a:spcAft>
                        <a:buNone/>
                      </a:pPr>
                      <a:r>
                        <a:t/>
                      </a:r>
                      <a:endParaRPr/>
                    </a:p>
                  </a:txBody>
                  <a:tcPr marT="91425" marB="91425" marR="91425" marL="91425">
                    <a:solidFill>
                      <a:srgbClr val="00FF00"/>
                    </a:solidFill>
                  </a:tcPr>
                </a:tc>
                <a:tc>
                  <a:txBody>
                    <a:bodyPr/>
                    <a:lstStyle/>
                    <a:p>
                      <a:pPr indent="0" lvl="0" marL="0" rtl="0" algn="r">
                        <a:spcBef>
                          <a:spcPts val="0"/>
                        </a:spcBef>
                        <a:spcAft>
                          <a:spcPts val="0"/>
                        </a:spcAft>
                        <a:buNone/>
                      </a:pPr>
                      <a:r>
                        <a:rPr b="1" lang="en"/>
                        <a:t>70%</a:t>
                      </a:r>
                      <a:endParaRPr b="1"/>
                    </a:p>
                  </a:txBody>
                  <a:tcPr marT="91425" marB="91425" marR="91425" marL="91425">
                    <a:solidFill>
                      <a:srgbClr val="00FF00"/>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792" name="Google Shape;792;p83"/>
          <p:cNvSpPr txBox="1"/>
          <p:nvPr/>
        </p:nvSpPr>
        <p:spPr>
          <a:xfrm>
            <a:off x="2400575" y="914550"/>
            <a:ext cx="4746600" cy="2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Percent of Integrated Subsystem Testing Completed</a:t>
            </a:r>
            <a:endParaRPr b="1"/>
          </a:p>
        </p:txBody>
      </p:sp>
      <p:sp>
        <p:nvSpPr>
          <p:cNvPr id="793" name="Google Shape;793;p83"/>
          <p:cNvSpPr/>
          <p:nvPr/>
        </p:nvSpPr>
        <p:spPr>
          <a:xfrm>
            <a:off x="2164950" y="2640938"/>
            <a:ext cx="594300" cy="36900"/>
          </a:xfrm>
          <a:prstGeom prst="roundRect">
            <a:avLst>
              <a:gd fmla="val 50000" name="adj"/>
            </a:avLst>
          </a:pr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4" name="Google Shape;794;p83"/>
          <p:cNvGrpSpPr/>
          <p:nvPr/>
        </p:nvGrpSpPr>
        <p:grpSpPr>
          <a:xfrm>
            <a:off x="571550" y="2349975"/>
            <a:ext cx="1755000" cy="2007500"/>
            <a:chOff x="571563" y="1957150"/>
            <a:chExt cx="1755000" cy="2007500"/>
          </a:xfrm>
        </p:grpSpPr>
        <p:sp>
          <p:nvSpPr>
            <p:cNvPr id="795" name="Google Shape;795;p83"/>
            <p:cNvSpPr/>
            <p:nvPr/>
          </p:nvSpPr>
          <p:spPr>
            <a:xfrm>
              <a:off x="1151886" y="1957150"/>
              <a:ext cx="594300" cy="594300"/>
            </a:xfrm>
            <a:prstGeom prst="ellipse">
              <a:avLst/>
            </a:prstGeom>
            <a:solidFill>
              <a:srgbClr val="FFD966"/>
            </a:solidFill>
            <a:ln cap="flat" cmpd="sng" w="3810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796" name="Google Shape;796;p83"/>
            <p:cNvSpPr txBox="1"/>
            <p:nvPr/>
          </p:nvSpPr>
          <p:spPr>
            <a:xfrm>
              <a:off x="1230636" y="2118324"/>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100">
                  <a:latin typeface="Roboto"/>
                  <a:ea typeface="Roboto"/>
                  <a:cs typeface="Roboto"/>
                  <a:sym typeface="Roboto"/>
                </a:rPr>
                <a:t>1</a:t>
              </a:r>
              <a:endParaRPr b="1" sz="1100">
                <a:latin typeface="Roboto"/>
                <a:ea typeface="Roboto"/>
                <a:cs typeface="Roboto"/>
                <a:sym typeface="Roboto"/>
              </a:endParaRPr>
            </a:p>
          </p:txBody>
        </p:sp>
        <p:sp>
          <p:nvSpPr>
            <p:cNvPr id="797" name="Google Shape;797;p83"/>
            <p:cNvSpPr txBox="1"/>
            <p:nvPr/>
          </p:nvSpPr>
          <p:spPr>
            <a:xfrm>
              <a:off x="594488" y="2660925"/>
              <a:ext cx="17091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A72A1E"/>
                  </a:solidFill>
                </a:rPr>
                <a:t>Launcher + Charging Plate</a:t>
              </a:r>
              <a:endParaRPr b="1" sz="1100">
                <a:solidFill>
                  <a:srgbClr val="A72A1E"/>
                </a:solidFill>
              </a:endParaRPr>
            </a:p>
          </p:txBody>
        </p:sp>
        <p:sp>
          <p:nvSpPr>
            <p:cNvPr id="798" name="Google Shape;798;p83"/>
            <p:cNvSpPr txBox="1"/>
            <p:nvPr/>
          </p:nvSpPr>
          <p:spPr>
            <a:xfrm>
              <a:off x="571563" y="3107250"/>
              <a:ext cx="1755000" cy="85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100">
                  <a:solidFill>
                    <a:srgbClr val="A72A1E"/>
                  </a:solidFill>
                </a:rPr>
                <a:t>Will not function together properly without microgravity and vacuum of space.</a:t>
              </a:r>
              <a:endParaRPr sz="1100">
                <a:solidFill>
                  <a:srgbClr val="A72A1E"/>
                </a:solidFill>
              </a:endParaRPr>
            </a:p>
          </p:txBody>
        </p:sp>
      </p:grpSp>
      <p:grpSp>
        <p:nvGrpSpPr>
          <p:cNvPr id="799" name="Google Shape;799;p83"/>
          <p:cNvGrpSpPr/>
          <p:nvPr/>
        </p:nvGrpSpPr>
        <p:grpSpPr>
          <a:xfrm>
            <a:off x="2699413" y="2349975"/>
            <a:ext cx="1709100" cy="2225651"/>
            <a:chOff x="2699425" y="1957150"/>
            <a:chExt cx="1709100" cy="2225651"/>
          </a:xfrm>
        </p:grpSpPr>
        <p:sp>
          <p:nvSpPr>
            <p:cNvPr id="800" name="Google Shape;800;p83"/>
            <p:cNvSpPr/>
            <p:nvPr/>
          </p:nvSpPr>
          <p:spPr>
            <a:xfrm>
              <a:off x="3256823" y="1957150"/>
              <a:ext cx="594300" cy="594300"/>
            </a:xfrm>
            <a:prstGeom prst="ellipse">
              <a:avLst/>
            </a:prstGeom>
            <a:solidFill>
              <a:srgbClr val="00FF00"/>
            </a:solidFill>
            <a:ln cap="flat" cmpd="sng" w="3810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801" name="Google Shape;801;p83"/>
            <p:cNvSpPr txBox="1"/>
            <p:nvPr/>
          </p:nvSpPr>
          <p:spPr>
            <a:xfrm>
              <a:off x="2699425" y="3236300"/>
              <a:ext cx="17091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t/>
              </a:r>
              <a:endParaRPr b="1" sz="1100">
                <a:solidFill>
                  <a:srgbClr val="A72A1E"/>
                </a:solidFill>
                <a:latin typeface="Roboto"/>
                <a:ea typeface="Roboto"/>
                <a:cs typeface="Roboto"/>
                <a:sym typeface="Roboto"/>
              </a:endParaRPr>
            </a:p>
            <a:p>
              <a:pPr indent="0" lvl="0" marL="0" rtl="0" algn="ctr">
                <a:lnSpc>
                  <a:spcPct val="115000"/>
                </a:lnSpc>
                <a:spcBef>
                  <a:spcPts val="0"/>
                </a:spcBef>
                <a:spcAft>
                  <a:spcPts val="0"/>
                </a:spcAft>
                <a:buNone/>
              </a:pPr>
              <a:r>
                <a:rPr b="1" lang="en" sz="1100">
                  <a:solidFill>
                    <a:srgbClr val="A72A1E"/>
                  </a:solidFill>
                  <a:latin typeface="Roboto"/>
                  <a:ea typeface="Roboto"/>
                  <a:cs typeface="Roboto"/>
                  <a:sym typeface="Roboto"/>
                </a:rPr>
                <a:t>Software + Secondary Materials</a:t>
              </a:r>
              <a:endParaRPr b="1" sz="1100">
                <a:solidFill>
                  <a:srgbClr val="A72A1E"/>
                </a:solidFill>
                <a:latin typeface="Roboto"/>
                <a:ea typeface="Roboto"/>
                <a:cs typeface="Roboto"/>
                <a:sym typeface="Roboto"/>
              </a:endParaRPr>
            </a:p>
            <a:p>
              <a:pPr indent="0" lvl="0" marL="0" rtl="0" algn="ctr">
                <a:lnSpc>
                  <a:spcPct val="115000"/>
                </a:lnSpc>
                <a:spcBef>
                  <a:spcPts val="0"/>
                </a:spcBef>
                <a:spcAft>
                  <a:spcPts val="0"/>
                </a:spcAft>
                <a:buNone/>
              </a:pPr>
              <a:r>
                <a:rPr b="1" lang="en" sz="1100">
                  <a:solidFill>
                    <a:srgbClr val="A72A1E"/>
                  </a:solidFill>
                  <a:latin typeface="Roboto"/>
                  <a:ea typeface="Roboto"/>
                  <a:cs typeface="Roboto"/>
                  <a:sym typeface="Roboto"/>
                </a:rPr>
                <a:t>&amp;</a:t>
              </a:r>
              <a:endParaRPr b="1" sz="1100">
                <a:solidFill>
                  <a:srgbClr val="A72A1E"/>
                </a:solidFill>
                <a:latin typeface="Roboto"/>
                <a:ea typeface="Roboto"/>
                <a:cs typeface="Roboto"/>
                <a:sym typeface="Roboto"/>
              </a:endParaRPr>
            </a:p>
            <a:p>
              <a:pPr indent="0" lvl="0" marL="0" rtl="0" algn="ctr">
                <a:lnSpc>
                  <a:spcPct val="115000"/>
                </a:lnSpc>
                <a:spcBef>
                  <a:spcPts val="0"/>
                </a:spcBef>
                <a:spcAft>
                  <a:spcPts val="0"/>
                </a:spcAft>
                <a:buNone/>
              </a:pPr>
              <a:r>
                <a:rPr b="1" lang="en" sz="1100">
                  <a:solidFill>
                    <a:srgbClr val="A72A1E"/>
                  </a:solidFill>
                </a:rPr>
                <a:t>Software + Primary Subsystems</a:t>
              </a:r>
              <a:endParaRPr b="1" sz="1100">
                <a:solidFill>
                  <a:srgbClr val="A72A1E"/>
                </a:solidFill>
              </a:endParaRPr>
            </a:p>
          </p:txBody>
        </p:sp>
        <p:sp>
          <p:nvSpPr>
            <p:cNvPr id="802" name="Google Shape;802;p83"/>
            <p:cNvSpPr txBox="1"/>
            <p:nvPr/>
          </p:nvSpPr>
          <p:spPr>
            <a:xfrm>
              <a:off x="2699425" y="3631401"/>
              <a:ext cx="1709100" cy="55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100">
                  <a:solidFill>
                    <a:srgbClr val="A72A1E"/>
                  </a:solidFill>
                </a:rPr>
                <a:t>Successful integration</a:t>
              </a:r>
              <a:endParaRPr sz="1100">
                <a:solidFill>
                  <a:srgbClr val="A72A1E"/>
                </a:solidFill>
              </a:endParaRPr>
            </a:p>
          </p:txBody>
        </p:sp>
        <p:sp>
          <p:nvSpPr>
            <p:cNvPr id="803" name="Google Shape;803;p83"/>
            <p:cNvSpPr txBox="1"/>
            <p:nvPr/>
          </p:nvSpPr>
          <p:spPr>
            <a:xfrm>
              <a:off x="3335573" y="2118324"/>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100">
                  <a:latin typeface="Roboto"/>
                  <a:ea typeface="Roboto"/>
                  <a:cs typeface="Roboto"/>
                  <a:sym typeface="Roboto"/>
                </a:rPr>
                <a:t>2</a:t>
              </a:r>
              <a:endParaRPr b="1" sz="1100">
                <a:latin typeface="Roboto"/>
                <a:ea typeface="Roboto"/>
                <a:cs typeface="Roboto"/>
                <a:sym typeface="Roboto"/>
              </a:endParaRPr>
            </a:p>
          </p:txBody>
        </p:sp>
      </p:grpSp>
      <p:grpSp>
        <p:nvGrpSpPr>
          <p:cNvPr id="804" name="Google Shape;804;p83"/>
          <p:cNvGrpSpPr/>
          <p:nvPr/>
        </p:nvGrpSpPr>
        <p:grpSpPr>
          <a:xfrm>
            <a:off x="6863375" y="2349975"/>
            <a:ext cx="1709100" cy="1897975"/>
            <a:chOff x="6863388" y="1957150"/>
            <a:chExt cx="1709100" cy="1897975"/>
          </a:xfrm>
        </p:grpSpPr>
        <p:sp>
          <p:nvSpPr>
            <p:cNvPr id="805" name="Google Shape;805;p83"/>
            <p:cNvSpPr/>
            <p:nvPr/>
          </p:nvSpPr>
          <p:spPr>
            <a:xfrm>
              <a:off x="7420786" y="1957150"/>
              <a:ext cx="594300" cy="594300"/>
            </a:xfrm>
            <a:prstGeom prst="ellipse">
              <a:avLst/>
            </a:prstGeom>
            <a:solidFill>
              <a:srgbClr val="FF0000"/>
            </a:solid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806" name="Google Shape;806;p83"/>
            <p:cNvSpPr txBox="1"/>
            <p:nvPr/>
          </p:nvSpPr>
          <p:spPr>
            <a:xfrm>
              <a:off x="6863388" y="2814050"/>
              <a:ext cx="17091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980000"/>
                  </a:solidFill>
                </a:rPr>
                <a:t>Electronics + Software + Primary + Secondary</a:t>
              </a:r>
              <a:endParaRPr b="1" sz="1100">
                <a:solidFill>
                  <a:srgbClr val="980000"/>
                </a:solidFill>
              </a:endParaRPr>
            </a:p>
          </p:txBody>
        </p:sp>
        <p:sp>
          <p:nvSpPr>
            <p:cNvPr id="807" name="Google Shape;807;p83"/>
            <p:cNvSpPr txBox="1"/>
            <p:nvPr/>
          </p:nvSpPr>
          <p:spPr>
            <a:xfrm>
              <a:off x="6863388" y="3408725"/>
              <a:ext cx="1709100" cy="446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100">
                  <a:solidFill>
                    <a:srgbClr val="980000"/>
                  </a:solidFill>
                </a:rPr>
                <a:t>Fine tune Primary and Secondary for final integration testing</a:t>
              </a:r>
              <a:endParaRPr sz="1100">
                <a:solidFill>
                  <a:srgbClr val="980000"/>
                </a:solidFill>
              </a:endParaRPr>
            </a:p>
          </p:txBody>
        </p:sp>
        <p:sp>
          <p:nvSpPr>
            <p:cNvPr id="808" name="Google Shape;808;p83"/>
            <p:cNvSpPr txBox="1"/>
            <p:nvPr/>
          </p:nvSpPr>
          <p:spPr>
            <a:xfrm>
              <a:off x="7499536" y="2118324"/>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100"/>
                <a:t>4</a:t>
              </a:r>
              <a:endParaRPr b="1" sz="1100"/>
            </a:p>
          </p:txBody>
        </p:sp>
      </p:grpSp>
      <p:sp>
        <p:nvSpPr>
          <p:cNvPr id="809" name="Google Shape;809;p83"/>
          <p:cNvSpPr/>
          <p:nvPr/>
        </p:nvSpPr>
        <p:spPr>
          <a:xfrm>
            <a:off x="4337163" y="2640938"/>
            <a:ext cx="594300" cy="36900"/>
          </a:xfrm>
          <a:prstGeom prst="roundRect">
            <a:avLst>
              <a:gd fmla="val 50000" name="adj"/>
            </a:avLst>
          </a:pr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83"/>
          <p:cNvSpPr/>
          <p:nvPr/>
        </p:nvSpPr>
        <p:spPr>
          <a:xfrm>
            <a:off x="6419138" y="2640938"/>
            <a:ext cx="594300" cy="36900"/>
          </a:xfrm>
          <a:prstGeom prst="roundRect">
            <a:avLst>
              <a:gd fmla="val 50000" name="adj"/>
            </a:avLst>
          </a:pr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1" name="Google Shape;811;p83"/>
          <p:cNvGrpSpPr/>
          <p:nvPr/>
        </p:nvGrpSpPr>
        <p:grpSpPr>
          <a:xfrm>
            <a:off x="4781400" y="2349975"/>
            <a:ext cx="1709100" cy="1898100"/>
            <a:chOff x="4781413" y="1957150"/>
            <a:chExt cx="1709100" cy="1898100"/>
          </a:xfrm>
        </p:grpSpPr>
        <p:sp>
          <p:nvSpPr>
            <p:cNvPr id="812" name="Google Shape;812;p83"/>
            <p:cNvSpPr/>
            <p:nvPr/>
          </p:nvSpPr>
          <p:spPr>
            <a:xfrm>
              <a:off x="5338808" y="1957150"/>
              <a:ext cx="594300" cy="594300"/>
            </a:xfrm>
            <a:prstGeom prst="ellipse">
              <a:avLst/>
            </a:prstGeom>
            <a:solidFill>
              <a:srgbClr val="00FF00"/>
            </a:solid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83"/>
            <p:cNvSpPr txBox="1"/>
            <p:nvPr/>
          </p:nvSpPr>
          <p:spPr>
            <a:xfrm>
              <a:off x="4781413" y="3326650"/>
              <a:ext cx="1709100" cy="528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100">
                  <a:solidFill>
                    <a:srgbClr val="980000"/>
                  </a:solidFill>
                </a:rPr>
                <a:t>Image recognition software working and ready</a:t>
              </a:r>
              <a:endParaRPr sz="1100">
                <a:solidFill>
                  <a:srgbClr val="980000"/>
                </a:solidFill>
              </a:endParaRPr>
            </a:p>
          </p:txBody>
        </p:sp>
        <p:sp>
          <p:nvSpPr>
            <p:cNvPr id="814" name="Google Shape;814;p83"/>
            <p:cNvSpPr txBox="1"/>
            <p:nvPr/>
          </p:nvSpPr>
          <p:spPr>
            <a:xfrm>
              <a:off x="5417558" y="2118324"/>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latin typeface="Roboto"/>
                  <a:ea typeface="Roboto"/>
                  <a:cs typeface="Roboto"/>
                  <a:sym typeface="Roboto"/>
                </a:rPr>
                <a:t>3</a:t>
              </a:r>
              <a:endParaRPr b="1" sz="800">
                <a:latin typeface="Roboto"/>
                <a:ea typeface="Roboto"/>
                <a:cs typeface="Roboto"/>
                <a:sym typeface="Roboto"/>
              </a:endParaRPr>
            </a:p>
          </p:txBody>
        </p:sp>
      </p:grpSp>
      <p:sp>
        <p:nvSpPr>
          <p:cNvPr id="815" name="Google Shape;815;p83"/>
          <p:cNvSpPr txBox="1"/>
          <p:nvPr/>
        </p:nvSpPr>
        <p:spPr>
          <a:xfrm>
            <a:off x="4931475" y="3231025"/>
            <a:ext cx="1755000" cy="3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980000"/>
                </a:solidFill>
              </a:rPr>
              <a:t>Camera + Launcher</a:t>
            </a:r>
            <a:endParaRPr b="1" sz="1000">
              <a:solidFill>
                <a:srgbClr val="98000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9" name="Shape 819"/>
        <p:cNvGrpSpPr/>
        <p:nvPr/>
      </p:nvGrpSpPr>
      <p:grpSpPr>
        <a:xfrm>
          <a:off x="0" y="0"/>
          <a:ext cx="0" cy="0"/>
          <a:chOff x="0" y="0"/>
          <a:chExt cx="0" cy="0"/>
        </a:xfrm>
      </p:grpSpPr>
      <p:sp>
        <p:nvSpPr>
          <p:cNvPr id="820" name="Google Shape;820;p84"/>
          <p:cNvSpPr txBox="1"/>
          <p:nvPr>
            <p:ph type="title"/>
          </p:nvPr>
        </p:nvSpPr>
        <p:spPr>
          <a:xfrm>
            <a:off x="0" y="571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Arial"/>
                <a:ea typeface="Arial"/>
                <a:cs typeface="Arial"/>
                <a:sym typeface="Arial"/>
              </a:rPr>
              <a:t>Integrated </a:t>
            </a:r>
            <a:r>
              <a:rPr lang="en">
                <a:solidFill>
                  <a:schemeClr val="dk1"/>
                </a:solidFill>
                <a:latin typeface="Arial"/>
                <a:ea typeface="Arial"/>
                <a:cs typeface="Arial"/>
                <a:sym typeface="Arial"/>
              </a:rPr>
              <a:t>Subsystem Testing</a:t>
            </a:r>
            <a:endParaRPr>
              <a:latin typeface="Arial"/>
              <a:ea typeface="Arial"/>
              <a:cs typeface="Arial"/>
              <a:sym typeface="Arial"/>
            </a:endParaRPr>
          </a:p>
        </p:txBody>
      </p:sp>
      <p:sp>
        <p:nvSpPr>
          <p:cNvPr id="821" name="Google Shape;821;p84"/>
          <p:cNvSpPr txBox="1"/>
          <p:nvPr/>
        </p:nvSpPr>
        <p:spPr>
          <a:xfrm>
            <a:off x="312025" y="914550"/>
            <a:ext cx="2494800" cy="22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Testing has been conducted on the launcher structure and the charging mechanism. Fine tun</a:t>
            </a:r>
            <a:r>
              <a:rPr lang="en" sz="1600"/>
              <a:t>ing</a:t>
            </a:r>
            <a:r>
              <a:rPr lang="en" sz="1600"/>
              <a:t> to optimize the charge time even more </a:t>
            </a:r>
            <a:r>
              <a:rPr lang="en" sz="1600"/>
              <a:t>between</a:t>
            </a:r>
            <a:r>
              <a:rPr lang="en" sz="1600"/>
              <a:t> launch. </a:t>
            </a:r>
            <a:endParaRPr sz="16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822" name="Google Shape;822;p84"/>
          <p:cNvGrpSpPr/>
          <p:nvPr/>
        </p:nvGrpSpPr>
        <p:grpSpPr>
          <a:xfrm>
            <a:off x="3215997" y="2077880"/>
            <a:ext cx="3082752" cy="2291671"/>
            <a:chOff x="3250325" y="858850"/>
            <a:chExt cx="4232225" cy="2932775"/>
          </a:xfrm>
        </p:grpSpPr>
        <p:pic>
          <p:nvPicPr>
            <p:cNvPr id="823" name="Google Shape;823;p84"/>
            <p:cNvPicPr preferRelativeResize="0"/>
            <p:nvPr/>
          </p:nvPicPr>
          <p:blipFill>
            <a:blip r:embed="rId3">
              <a:alphaModFix/>
            </a:blip>
            <a:stretch>
              <a:fillRect/>
            </a:stretch>
          </p:blipFill>
          <p:spPr>
            <a:xfrm>
              <a:off x="3250325" y="858851"/>
              <a:ext cx="2198773" cy="2931697"/>
            </a:xfrm>
            <a:prstGeom prst="rect">
              <a:avLst/>
            </a:prstGeom>
            <a:noFill/>
            <a:ln cap="flat" cmpd="sng" w="28575">
              <a:solidFill>
                <a:schemeClr val="dk2"/>
              </a:solidFill>
              <a:prstDash val="solid"/>
              <a:round/>
              <a:headEnd len="sm" w="sm" type="none"/>
              <a:tailEnd len="sm" w="sm" type="none"/>
            </a:ln>
          </p:spPr>
        </p:pic>
        <p:pic>
          <p:nvPicPr>
            <p:cNvPr id="824" name="Google Shape;824;p84"/>
            <p:cNvPicPr preferRelativeResize="0"/>
            <p:nvPr/>
          </p:nvPicPr>
          <p:blipFill rotWithShape="1">
            <a:blip r:embed="rId4">
              <a:alphaModFix/>
            </a:blip>
            <a:srcRect b="23545" l="0" r="43760" t="45424"/>
            <a:stretch/>
          </p:blipFill>
          <p:spPr>
            <a:xfrm rot="-5400000">
              <a:off x="4999437" y="1308513"/>
              <a:ext cx="2932775" cy="2033450"/>
            </a:xfrm>
            <a:prstGeom prst="rect">
              <a:avLst/>
            </a:prstGeom>
            <a:noFill/>
            <a:ln cap="flat" cmpd="sng" w="28575">
              <a:solidFill>
                <a:schemeClr val="dk2"/>
              </a:solidFill>
              <a:prstDash val="solid"/>
              <a:round/>
              <a:headEnd len="sm" w="sm" type="none"/>
              <a:tailEnd len="sm" w="sm" type="none"/>
            </a:ln>
          </p:spPr>
        </p:pic>
      </p:grpSp>
      <p:sp>
        <p:nvSpPr>
          <p:cNvPr id="825" name="Google Shape;825;p84"/>
          <p:cNvSpPr txBox="1"/>
          <p:nvPr/>
        </p:nvSpPr>
        <p:spPr>
          <a:xfrm>
            <a:off x="6386575" y="2229075"/>
            <a:ext cx="2397900" cy="23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Testing with the launcher structure and the mounted camera has been completely. The test was successful in providing coordinates of the debris in the charge field.</a:t>
            </a:r>
            <a:endParaRPr sz="1600"/>
          </a:p>
        </p:txBody>
      </p:sp>
      <p:cxnSp>
        <p:nvCxnSpPr>
          <p:cNvPr id="826" name="Google Shape;826;p84"/>
          <p:cNvCxnSpPr>
            <a:stCxn id="827" idx="3"/>
          </p:cNvCxnSpPr>
          <p:nvPr/>
        </p:nvCxnSpPr>
        <p:spPr>
          <a:xfrm flipH="1" rot="10800000">
            <a:off x="2512375" y="3250550"/>
            <a:ext cx="1392900" cy="873900"/>
          </a:xfrm>
          <a:prstGeom prst="straightConnector1">
            <a:avLst/>
          </a:prstGeom>
          <a:noFill/>
          <a:ln cap="flat" cmpd="sng" w="19050">
            <a:solidFill>
              <a:srgbClr val="FF0000"/>
            </a:solidFill>
            <a:prstDash val="solid"/>
            <a:round/>
            <a:headEnd len="med" w="med" type="none"/>
            <a:tailEnd len="med" w="med" type="triangle"/>
          </a:ln>
        </p:spPr>
      </p:cxnSp>
      <p:cxnSp>
        <p:nvCxnSpPr>
          <p:cNvPr id="828" name="Google Shape;828;p84"/>
          <p:cNvCxnSpPr>
            <a:stCxn id="829" idx="2"/>
          </p:cNvCxnSpPr>
          <p:nvPr/>
        </p:nvCxnSpPr>
        <p:spPr>
          <a:xfrm flipH="1">
            <a:off x="5700675" y="1700400"/>
            <a:ext cx="333600" cy="1289700"/>
          </a:xfrm>
          <a:prstGeom prst="straightConnector1">
            <a:avLst/>
          </a:prstGeom>
          <a:noFill/>
          <a:ln cap="flat" cmpd="sng" w="19050">
            <a:solidFill>
              <a:srgbClr val="FF0000"/>
            </a:solidFill>
            <a:prstDash val="solid"/>
            <a:round/>
            <a:headEnd len="med" w="med" type="none"/>
            <a:tailEnd len="med" w="med" type="triangle"/>
          </a:ln>
        </p:spPr>
      </p:cxnSp>
      <p:cxnSp>
        <p:nvCxnSpPr>
          <p:cNvPr id="830" name="Google Shape;830;p84"/>
          <p:cNvCxnSpPr>
            <a:stCxn id="831" idx="1"/>
          </p:cNvCxnSpPr>
          <p:nvPr/>
        </p:nvCxnSpPr>
        <p:spPr>
          <a:xfrm flipH="1">
            <a:off x="6064950" y="1890825"/>
            <a:ext cx="507300" cy="1239900"/>
          </a:xfrm>
          <a:prstGeom prst="straightConnector1">
            <a:avLst/>
          </a:prstGeom>
          <a:noFill/>
          <a:ln cap="flat" cmpd="sng" w="19050">
            <a:solidFill>
              <a:srgbClr val="FF0000"/>
            </a:solidFill>
            <a:prstDash val="solid"/>
            <a:round/>
            <a:headEnd len="med" w="med" type="none"/>
            <a:tailEnd len="med" w="med" type="triangle"/>
          </a:ln>
        </p:spPr>
      </p:cxnSp>
      <p:sp>
        <p:nvSpPr>
          <p:cNvPr id="827" name="Google Shape;827;p84"/>
          <p:cNvSpPr txBox="1"/>
          <p:nvPr/>
        </p:nvSpPr>
        <p:spPr>
          <a:xfrm>
            <a:off x="726475" y="3786200"/>
            <a:ext cx="1785900" cy="6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Camera mounted to launcher tower</a:t>
            </a:r>
            <a:endParaRPr>
              <a:solidFill>
                <a:srgbClr val="FF0000"/>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29" name="Google Shape;829;p84"/>
          <p:cNvSpPr txBox="1"/>
          <p:nvPr/>
        </p:nvSpPr>
        <p:spPr>
          <a:xfrm>
            <a:off x="5141325" y="1164600"/>
            <a:ext cx="1785900" cy="5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Debris moving in charge field</a:t>
            </a:r>
            <a:endParaRPr>
              <a:solidFill>
                <a:srgbClr val="FF0000"/>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31" name="Google Shape;831;p84"/>
          <p:cNvSpPr txBox="1"/>
          <p:nvPr/>
        </p:nvSpPr>
        <p:spPr>
          <a:xfrm>
            <a:off x="6572250" y="1552575"/>
            <a:ext cx="1785900" cy="6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Charge plate location</a:t>
            </a:r>
            <a:endParaRPr>
              <a:solidFill>
                <a:srgbClr val="FF0000"/>
              </a:solidFill>
            </a:endParaRPr>
          </a:p>
        </p:txBody>
      </p:sp>
      <p:cxnSp>
        <p:nvCxnSpPr>
          <p:cNvPr id="832" name="Google Shape;832;p84"/>
          <p:cNvCxnSpPr>
            <a:stCxn id="833" idx="3"/>
          </p:cNvCxnSpPr>
          <p:nvPr/>
        </p:nvCxnSpPr>
        <p:spPr>
          <a:xfrm flipH="1" rot="10800000">
            <a:off x="2512375" y="2824200"/>
            <a:ext cx="1452600" cy="482400"/>
          </a:xfrm>
          <a:prstGeom prst="straightConnector1">
            <a:avLst/>
          </a:prstGeom>
          <a:noFill/>
          <a:ln cap="flat" cmpd="sng" w="19050">
            <a:solidFill>
              <a:srgbClr val="FF0000"/>
            </a:solidFill>
            <a:prstDash val="solid"/>
            <a:round/>
            <a:headEnd len="med" w="med" type="none"/>
            <a:tailEnd len="med" w="med" type="triangle"/>
          </a:ln>
        </p:spPr>
      </p:cxnSp>
      <p:sp>
        <p:nvSpPr>
          <p:cNvPr id="833" name="Google Shape;833;p84"/>
          <p:cNvSpPr txBox="1"/>
          <p:nvPr/>
        </p:nvSpPr>
        <p:spPr>
          <a:xfrm>
            <a:off x="726475" y="3130650"/>
            <a:ext cx="17859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Debris launch barrel</a:t>
            </a:r>
            <a:endParaRPr>
              <a:solidFill>
                <a:srgbClr val="FF0000"/>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cxnSp>
        <p:nvCxnSpPr>
          <p:cNvPr id="834" name="Google Shape;834;p84"/>
          <p:cNvCxnSpPr/>
          <p:nvPr/>
        </p:nvCxnSpPr>
        <p:spPr>
          <a:xfrm>
            <a:off x="4543425" y="1403750"/>
            <a:ext cx="428700" cy="750000"/>
          </a:xfrm>
          <a:prstGeom prst="straightConnector1">
            <a:avLst/>
          </a:prstGeom>
          <a:noFill/>
          <a:ln cap="flat" cmpd="sng" w="19050">
            <a:solidFill>
              <a:srgbClr val="FF0000"/>
            </a:solidFill>
            <a:prstDash val="solid"/>
            <a:round/>
            <a:headEnd len="med" w="med" type="none"/>
            <a:tailEnd len="med" w="med" type="triangle"/>
          </a:ln>
        </p:spPr>
      </p:cxnSp>
      <p:sp>
        <p:nvSpPr>
          <p:cNvPr id="835" name="Google Shape;835;p84"/>
          <p:cNvSpPr txBox="1"/>
          <p:nvPr/>
        </p:nvSpPr>
        <p:spPr>
          <a:xfrm>
            <a:off x="3221850" y="867950"/>
            <a:ext cx="1785900" cy="5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View from integrated camera</a:t>
            </a:r>
            <a:endParaRPr>
              <a:solidFill>
                <a:srgbClr val="FF0000"/>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9" name="Shape 839"/>
        <p:cNvGrpSpPr/>
        <p:nvPr/>
      </p:nvGrpSpPr>
      <p:grpSpPr>
        <a:xfrm>
          <a:off x="0" y="0"/>
          <a:ext cx="0" cy="0"/>
          <a:chOff x="0" y="0"/>
          <a:chExt cx="0" cy="0"/>
        </a:xfrm>
      </p:grpSpPr>
      <p:sp>
        <p:nvSpPr>
          <p:cNvPr id="840" name="Google Shape;840;p85"/>
          <p:cNvSpPr txBox="1"/>
          <p:nvPr>
            <p:ph type="title"/>
          </p:nvPr>
        </p:nvSpPr>
        <p:spPr>
          <a:xfrm>
            <a:off x="0" y="571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Arial"/>
                <a:ea typeface="Arial"/>
                <a:cs typeface="Arial"/>
                <a:sym typeface="Arial"/>
              </a:rPr>
              <a:t>Integrated </a:t>
            </a:r>
            <a:r>
              <a:rPr lang="en">
                <a:solidFill>
                  <a:schemeClr val="dk1"/>
                </a:solidFill>
                <a:latin typeface="Arial"/>
                <a:ea typeface="Arial"/>
                <a:cs typeface="Arial"/>
                <a:sym typeface="Arial"/>
              </a:rPr>
              <a:t>Subsystem Testing</a:t>
            </a:r>
            <a:endParaRPr>
              <a:latin typeface="Arial"/>
              <a:ea typeface="Arial"/>
              <a:cs typeface="Arial"/>
              <a:sym typeface="Arial"/>
            </a:endParaRPr>
          </a:p>
        </p:txBody>
      </p:sp>
      <p:pic>
        <p:nvPicPr>
          <p:cNvPr id="841" name="Google Shape;841;p85"/>
          <p:cNvPicPr preferRelativeResize="0"/>
          <p:nvPr/>
        </p:nvPicPr>
        <p:blipFill>
          <a:blip r:embed="rId3">
            <a:alphaModFix/>
          </a:blip>
          <a:stretch>
            <a:fillRect/>
          </a:stretch>
        </p:blipFill>
        <p:spPr>
          <a:xfrm>
            <a:off x="119675" y="1272525"/>
            <a:ext cx="4899726" cy="2939825"/>
          </a:xfrm>
          <a:prstGeom prst="rect">
            <a:avLst/>
          </a:prstGeom>
          <a:noFill/>
          <a:ln>
            <a:noFill/>
          </a:ln>
        </p:spPr>
      </p:pic>
      <p:sp>
        <p:nvSpPr>
          <p:cNvPr id="842" name="Google Shape;842;p85"/>
          <p:cNvSpPr txBox="1"/>
          <p:nvPr/>
        </p:nvSpPr>
        <p:spPr>
          <a:xfrm>
            <a:off x="5268000" y="1092263"/>
            <a:ext cx="2618700" cy="25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When integrating the charging plate, charging roller, and debris samples, we found the ideal positioning of the charging apparatus to be completely away from the charging plate. This was when the voltage spiked the most, causing a moment of highest attraction for the aluminum debris. </a:t>
            </a:r>
            <a:endParaRPr sz="16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6" name="Shape 846"/>
        <p:cNvGrpSpPr/>
        <p:nvPr/>
      </p:nvGrpSpPr>
      <p:grpSpPr>
        <a:xfrm>
          <a:off x="0" y="0"/>
          <a:ext cx="0" cy="0"/>
          <a:chOff x="0" y="0"/>
          <a:chExt cx="0" cy="0"/>
        </a:xfrm>
      </p:grpSpPr>
      <p:sp>
        <p:nvSpPr>
          <p:cNvPr id="847" name="Google Shape;847;p86"/>
          <p:cNvSpPr txBox="1"/>
          <p:nvPr>
            <p:ph type="title"/>
          </p:nvPr>
        </p:nvSpPr>
        <p:spPr>
          <a:xfrm>
            <a:off x="0" y="57150"/>
            <a:ext cx="82296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Arial"/>
                <a:ea typeface="Arial"/>
                <a:cs typeface="Arial"/>
                <a:sym typeface="Arial"/>
              </a:rPr>
              <a:t>Integrated Subsystems Testing - Future Integration</a:t>
            </a:r>
            <a:endParaRPr>
              <a:latin typeface="Arial"/>
              <a:ea typeface="Arial"/>
              <a:cs typeface="Arial"/>
              <a:sym typeface="Arial"/>
            </a:endParaRPr>
          </a:p>
        </p:txBody>
      </p:sp>
      <p:cxnSp>
        <p:nvCxnSpPr>
          <p:cNvPr id="848" name="Google Shape;848;p86"/>
          <p:cNvCxnSpPr>
            <a:stCxn id="849" idx="2"/>
            <a:endCxn id="850" idx="0"/>
          </p:cNvCxnSpPr>
          <p:nvPr/>
        </p:nvCxnSpPr>
        <p:spPr>
          <a:xfrm flipH="1" rot="-5400000">
            <a:off x="4916075" y="1222013"/>
            <a:ext cx="993600" cy="1770300"/>
          </a:xfrm>
          <a:prstGeom prst="bentConnector3">
            <a:avLst>
              <a:gd fmla="val 50006" name="adj1"/>
            </a:avLst>
          </a:prstGeom>
          <a:noFill/>
          <a:ln cap="flat" cmpd="sng" w="9525">
            <a:solidFill>
              <a:srgbClr val="551561"/>
            </a:solidFill>
            <a:prstDash val="solid"/>
            <a:round/>
            <a:headEnd len="med" w="med" type="diamond"/>
            <a:tailEnd len="med" w="med" type="diamond"/>
          </a:ln>
        </p:spPr>
      </p:cxnSp>
      <p:cxnSp>
        <p:nvCxnSpPr>
          <p:cNvPr id="851" name="Google Shape;851;p86"/>
          <p:cNvCxnSpPr>
            <a:stCxn id="852" idx="2"/>
            <a:endCxn id="853" idx="0"/>
          </p:cNvCxnSpPr>
          <p:nvPr/>
        </p:nvCxnSpPr>
        <p:spPr>
          <a:xfrm flipH="1" rot="-5400000">
            <a:off x="2824625" y="3121288"/>
            <a:ext cx="711000" cy="845400"/>
          </a:xfrm>
          <a:prstGeom prst="bentConnector3">
            <a:avLst>
              <a:gd fmla="val 50000" name="adj1"/>
            </a:avLst>
          </a:prstGeom>
          <a:noFill/>
          <a:ln cap="flat" cmpd="sng" w="9525">
            <a:solidFill>
              <a:srgbClr val="701C7F"/>
            </a:solidFill>
            <a:prstDash val="solid"/>
            <a:round/>
            <a:headEnd len="med" w="med" type="diamond"/>
            <a:tailEnd len="med" w="med" type="diamond"/>
          </a:ln>
        </p:spPr>
      </p:cxnSp>
      <p:cxnSp>
        <p:nvCxnSpPr>
          <p:cNvPr id="854" name="Google Shape;854;p86"/>
          <p:cNvCxnSpPr>
            <a:stCxn id="855" idx="0"/>
            <a:endCxn id="852" idx="2"/>
          </p:cNvCxnSpPr>
          <p:nvPr/>
        </p:nvCxnSpPr>
        <p:spPr>
          <a:xfrm rot="-5400000">
            <a:off x="1979375" y="3121288"/>
            <a:ext cx="711000" cy="845400"/>
          </a:xfrm>
          <a:prstGeom prst="bentConnector3">
            <a:avLst>
              <a:gd fmla="val 50000" name="adj1"/>
            </a:avLst>
          </a:prstGeom>
          <a:noFill/>
          <a:ln cap="flat" cmpd="sng" w="9525">
            <a:solidFill>
              <a:srgbClr val="701C7F"/>
            </a:solidFill>
            <a:prstDash val="solid"/>
            <a:round/>
            <a:headEnd len="med" w="med" type="diamond"/>
            <a:tailEnd len="med" w="med" type="diamond"/>
          </a:ln>
        </p:spPr>
      </p:cxnSp>
      <p:cxnSp>
        <p:nvCxnSpPr>
          <p:cNvPr id="856" name="Google Shape;856;p86"/>
          <p:cNvCxnSpPr>
            <a:stCxn id="850" idx="2"/>
            <a:endCxn id="857" idx="0"/>
          </p:cNvCxnSpPr>
          <p:nvPr/>
        </p:nvCxnSpPr>
        <p:spPr>
          <a:xfrm flipH="1" rot="-5400000">
            <a:off x="6365225" y="3121288"/>
            <a:ext cx="711000" cy="845400"/>
          </a:xfrm>
          <a:prstGeom prst="bentConnector3">
            <a:avLst>
              <a:gd fmla="val 50000" name="adj1"/>
            </a:avLst>
          </a:prstGeom>
          <a:noFill/>
          <a:ln cap="flat" cmpd="sng" w="9525">
            <a:solidFill>
              <a:srgbClr val="701C7F"/>
            </a:solidFill>
            <a:prstDash val="solid"/>
            <a:round/>
            <a:headEnd len="med" w="med" type="diamond"/>
            <a:tailEnd len="med" w="med" type="diamond"/>
          </a:ln>
        </p:spPr>
      </p:cxnSp>
      <p:cxnSp>
        <p:nvCxnSpPr>
          <p:cNvPr id="858" name="Google Shape;858;p86"/>
          <p:cNvCxnSpPr>
            <a:stCxn id="859" idx="0"/>
            <a:endCxn id="850" idx="2"/>
          </p:cNvCxnSpPr>
          <p:nvPr/>
        </p:nvCxnSpPr>
        <p:spPr>
          <a:xfrm rot="-5400000">
            <a:off x="5461025" y="3062338"/>
            <a:ext cx="711000" cy="963300"/>
          </a:xfrm>
          <a:prstGeom prst="bentConnector3">
            <a:avLst>
              <a:gd fmla="val 50000" name="adj1"/>
            </a:avLst>
          </a:prstGeom>
          <a:noFill/>
          <a:ln cap="flat" cmpd="sng" w="9525">
            <a:solidFill>
              <a:srgbClr val="701C7F"/>
            </a:solidFill>
            <a:prstDash val="solid"/>
            <a:round/>
            <a:headEnd len="med" w="med" type="diamond"/>
            <a:tailEnd len="med" w="med" type="diamond"/>
          </a:ln>
        </p:spPr>
      </p:cxnSp>
      <p:cxnSp>
        <p:nvCxnSpPr>
          <p:cNvPr id="860" name="Google Shape;860;p86"/>
          <p:cNvCxnSpPr>
            <a:stCxn id="852" idx="0"/>
            <a:endCxn id="849" idx="2"/>
          </p:cNvCxnSpPr>
          <p:nvPr/>
        </p:nvCxnSpPr>
        <p:spPr>
          <a:xfrm rot="-5400000">
            <a:off x="3145775" y="1222138"/>
            <a:ext cx="993600" cy="1770300"/>
          </a:xfrm>
          <a:prstGeom prst="bentConnector3">
            <a:avLst>
              <a:gd fmla="val 50006" name="adj1"/>
            </a:avLst>
          </a:prstGeom>
          <a:noFill/>
          <a:ln cap="flat" cmpd="sng" w="9525">
            <a:solidFill>
              <a:srgbClr val="551561"/>
            </a:solidFill>
            <a:prstDash val="solid"/>
            <a:round/>
            <a:headEnd len="med" w="med" type="diamond"/>
            <a:tailEnd len="med" w="med" type="diamond"/>
          </a:ln>
        </p:spPr>
      </p:cxnSp>
      <p:sp>
        <p:nvSpPr>
          <p:cNvPr id="849" name="Google Shape;849;p86"/>
          <p:cNvSpPr txBox="1"/>
          <p:nvPr/>
        </p:nvSpPr>
        <p:spPr>
          <a:xfrm>
            <a:off x="3758675" y="1025963"/>
            <a:ext cx="1538100" cy="58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701C7F"/>
                </a:solidFill>
              </a:rPr>
              <a:t>Primary Subsystems + Secondary Subsystems + Electronics + Software</a:t>
            </a:r>
            <a:endParaRPr sz="1000">
              <a:solidFill>
                <a:srgbClr val="701C7F"/>
              </a:solidFill>
            </a:endParaRPr>
          </a:p>
        </p:txBody>
      </p:sp>
      <p:sp>
        <p:nvSpPr>
          <p:cNvPr id="852" name="Google Shape;852;p86"/>
          <p:cNvSpPr txBox="1"/>
          <p:nvPr/>
        </p:nvSpPr>
        <p:spPr>
          <a:xfrm>
            <a:off x="1988375" y="2604088"/>
            <a:ext cx="1538100" cy="58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701C7F"/>
                </a:solidFill>
              </a:rPr>
              <a:t>Primary Systems + Software + Electrical</a:t>
            </a:r>
            <a:endParaRPr sz="1000">
              <a:solidFill>
                <a:srgbClr val="701C7F"/>
              </a:solidFill>
            </a:endParaRPr>
          </a:p>
        </p:txBody>
      </p:sp>
      <p:sp>
        <p:nvSpPr>
          <p:cNvPr id="850" name="Google Shape;850;p86"/>
          <p:cNvSpPr txBox="1"/>
          <p:nvPr/>
        </p:nvSpPr>
        <p:spPr>
          <a:xfrm>
            <a:off x="5528975" y="2604088"/>
            <a:ext cx="1538100" cy="58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701C7F"/>
                </a:solidFill>
              </a:rPr>
              <a:t>Secondary Systems +Software + Electrical</a:t>
            </a:r>
            <a:endParaRPr sz="1000">
              <a:solidFill>
                <a:srgbClr val="701C7F"/>
              </a:solidFill>
            </a:endParaRPr>
          </a:p>
        </p:txBody>
      </p:sp>
      <p:sp>
        <p:nvSpPr>
          <p:cNvPr id="857" name="Google Shape;857;p86"/>
          <p:cNvSpPr txBox="1"/>
          <p:nvPr/>
        </p:nvSpPr>
        <p:spPr>
          <a:xfrm>
            <a:off x="6374225" y="3899488"/>
            <a:ext cx="1538100" cy="58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701C7F"/>
                </a:solidFill>
              </a:rPr>
              <a:t>Electrical+Software + Thermal Sensors</a:t>
            </a:r>
            <a:endParaRPr sz="1000">
              <a:solidFill>
                <a:srgbClr val="701C7F"/>
              </a:solidFill>
            </a:endParaRPr>
          </a:p>
        </p:txBody>
      </p:sp>
      <p:sp>
        <p:nvSpPr>
          <p:cNvPr id="859" name="Google Shape;859;p86"/>
          <p:cNvSpPr txBox="1"/>
          <p:nvPr/>
        </p:nvSpPr>
        <p:spPr>
          <a:xfrm>
            <a:off x="4565825" y="3899488"/>
            <a:ext cx="1538100" cy="58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701C7F"/>
                </a:solidFill>
              </a:rPr>
              <a:t>Thermal Sensors + 3D Materials</a:t>
            </a:r>
            <a:endParaRPr sz="1000">
              <a:solidFill>
                <a:srgbClr val="701C7F"/>
              </a:solidFill>
            </a:endParaRPr>
          </a:p>
        </p:txBody>
      </p:sp>
      <p:sp>
        <p:nvSpPr>
          <p:cNvPr id="853" name="Google Shape;853;p86"/>
          <p:cNvSpPr txBox="1"/>
          <p:nvPr/>
        </p:nvSpPr>
        <p:spPr>
          <a:xfrm>
            <a:off x="2833625" y="3899488"/>
            <a:ext cx="1538100" cy="58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701C7F"/>
                </a:solidFill>
              </a:rPr>
              <a:t>Charging plate + Charging Apparatus</a:t>
            </a:r>
            <a:endParaRPr sz="1000">
              <a:solidFill>
                <a:srgbClr val="701C7F"/>
              </a:solidFill>
            </a:endParaRPr>
          </a:p>
        </p:txBody>
      </p:sp>
      <p:sp>
        <p:nvSpPr>
          <p:cNvPr id="855" name="Google Shape;855;p86"/>
          <p:cNvSpPr txBox="1"/>
          <p:nvPr/>
        </p:nvSpPr>
        <p:spPr>
          <a:xfrm>
            <a:off x="1143125" y="3899488"/>
            <a:ext cx="1538100" cy="58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701C7F"/>
                </a:solidFill>
              </a:rPr>
              <a:t>Primary Launcher +Camera</a:t>
            </a:r>
            <a:endParaRPr sz="1000">
              <a:solidFill>
                <a:srgbClr val="701C7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4" name="Shape 864"/>
        <p:cNvGrpSpPr/>
        <p:nvPr/>
      </p:nvGrpSpPr>
      <p:grpSpPr>
        <a:xfrm>
          <a:off x="0" y="0"/>
          <a:ext cx="0" cy="0"/>
          <a:chOff x="0" y="0"/>
          <a:chExt cx="0" cy="0"/>
        </a:xfrm>
      </p:grpSpPr>
      <p:sp>
        <p:nvSpPr>
          <p:cNvPr id="865" name="Google Shape;865;p87"/>
          <p:cNvSpPr txBox="1"/>
          <p:nvPr>
            <p:ph type="ctrTitle"/>
          </p:nvPr>
        </p:nvSpPr>
        <p:spPr>
          <a:xfrm>
            <a:off x="685800" y="323631"/>
            <a:ext cx="7772400" cy="1102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a:latin typeface="Arial"/>
                <a:ea typeface="Arial"/>
                <a:cs typeface="Arial"/>
                <a:sym typeface="Arial"/>
              </a:rPr>
              <a:t>3</a:t>
            </a:r>
            <a:r>
              <a:rPr lang="en">
                <a:latin typeface="Arial"/>
                <a:ea typeface="Arial"/>
                <a:cs typeface="Arial"/>
                <a:sym typeface="Arial"/>
              </a:rPr>
              <a:t>.0 Electrical  </a:t>
            </a:r>
            <a:endParaRPr>
              <a:latin typeface="Arial"/>
              <a:ea typeface="Arial"/>
              <a:cs typeface="Arial"/>
              <a:sym typeface="Arial"/>
            </a:endParaRPr>
          </a:p>
        </p:txBody>
      </p:sp>
      <p:sp>
        <p:nvSpPr>
          <p:cNvPr id="866" name="Google Shape;866;p87"/>
          <p:cNvSpPr txBox="1"/>
          <p:nvPr>
            <p:ph idx="1" type="subTitle"/>
          </p:nvPr>
        </p:nvSpPr>
        <p:spPr>
          <a:xfrm>
            <a:off x="1371600" y="2343150"/>
            <a:ext cx="6400800" cy="1314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2000"/>
              <a:buFont typeface="Century"/>
              <a:buNone/>
            </a:pPr>
            <a:r>
              <a:rPr i="1" lang="en" sz="2400"/>
              <a:t>Ryan Wade  </a:t>
            </a:r>
            <a:endParaRPr sz="2400"/>
          </a:p>
        </p:txBody>
      </p:sp>
      <p:sp>
        <p:nvSpPr>
          <p:cNvPr id="867" name="Google Shape;867;p87"/>
          <p:cNvSpPr txBox="1"/>
          <p:nvPr/>
        </p:nvSpPr>
        <p:spPr>
          <a:xfrm>
            <a:off x="1221300" y="1196675"/>
            <a:ext cx="7236900" cy="110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600">
                <a:latin typeface="Century"/>
                <a:ea typeface="Century"/>
                <a:cs typeface="Century"/>
                <a:sym typeface="Century"/>
              </a:rPr>
              <a:t>Design Overview, Subsystem Testing and Integrated Subsystem Testing Status</a:t>
            </a:r>
            <a:endParaRPr sz="2600">
              <a:latin typeface="Century"/>
              <a:ea typeface="Century"/>
              <a:cs typeface="Century"/>
              <a:sym typeface="Centur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43"/>
          <p:cNvSpPr txBox="1"/>
          <p:nvPr>
            <p:ph type="title"/>
          </p:nvPr>
        </p:nvSpPr>
        <p:spPr>
          <a:xfrm>
            <a:off x="-25750" y="237400"/>
            <a:ext cx="82296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2800"/>
              <a:buFont typeface="Arial"/>
              <a:buNone/>
            </a:pPr>
            <a:r>
              <a:rPr lang="en">
                <a:latin typeface="Arial"/>
                <a:ea typeface="Arial"/>
                <a:cs typeface="Arial"/>
                <a:sym typeface="Arial"/>
              </a:rPr>
              <a:t>Success Criteria (Primary</a:t>
            </a:r>
            <a:r>
              <a:rPr lang="en" sz="1400">
                <a:solidFill>
                  <a:srgbClr val="000000"/>
                </a:solidFill>
                <a:latin typeface="Arial"/>
                <a:ea typeface="Arial"/>
                <a:cs typeface="Arial"/>
                <a:sym typeface="Arial"/>
              </a:rPr>
              <a:t>)</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264" name="Google Shape;264;p43"/>
          <p:cNvSpPr txBox="1"/>
          <p:nvPr>
            <p:ph idx="1" type="body"/>
          </p:nvPr>
        </p:nvSpPr>
        <p:spPr>
          <a:xfrm>
            <a:off x="0" y="1006078"/>
            <a:ext cx="8229600" cy="3394500"/>
          </a:xfrm>
          <a:prstGeom prst="rect">
            <a:avLst/>
          </a:prstGeom>
        </p:spPr>
        <p:txBody>
          <a:bodyPr anchorCtr="0" anchor="t" bIns="45700" lIns="91425" spcFirstLastPara="1" rIns="91425" wrap="square" tIns="45700">
            <a:noAutofit/>
          </a:bodyPr>
          <a:lstStyle/>
          <a:p>
            <a:pPr indent="0" lvl="1" marL="0" rtl="0" algn="l">
              <a:lnSpc>
                <a:spcPct val="80000"/>
              </a:lnSpc>
              <a:spcBef>
                <a:spcPts val="0"/>
              </a:spcBef>
              <a:spcAft>
                <a:spcPts val="0"/>
              </a:spcAft>
              <a:buClr>
                <a:schemeClr val="dk1"/>
              </a:buClr>
              <a:buSzPts val="2590"/>
              <a:buFont typeface="Century"/>
              <a:buNone/>
            </a:pPr>
            <a:r>
              <a:rPr b="1" lang="en" sz="2400">
                <a:latin typeface="Arial"/>
                <a:ea typeface="Arial"/>
                <a:cs typeface="Arial"/>
                <a:sym typeface="Arial"/>
              </a:rPr>
              <a:t>Minimum Success Criteria:</a:t>
            </a:r>
            <a:endParaRPr b="1" sz="2400">
              <a:solidFill>
                <a:srgbClr val="000000"/>
              </a:solidFill>
              <a:latin typeface="Arial"/>
              <a:ea typeface="Arial"/>
              <a:cs typeface="Arial"/>
              <a:sym typeface="Arial"/>
            </a:endParaRPr>
          </a:p>
          <a:p>
            <a:pPr indent="-355600" lvl="0" marL="457200" rtl="0" algn="l">
              <a:lnSpc>
                <a:spcPct val="80000"/>
              </a:lnSpc>
              <a:spcBef>
                <a:spcPts val="518"/>
              </a:spcBef>
              <a:spcAft>
                <a:spcPts val="0"/>
              </a:spcAft>
              <a:buClr>
                <a:srgbClr val="000000"/>
              </a:buClr>
              <a:buSzPts val="2000"/>
              <a:buFont typeface="Arial"/>
              <a:buChar char="●"/>
            </a:pPr>
            <a:r>
              <a:rPr lang="en" sz="2000">
                <a:solidFill>
                  <a:srgbClr val="000000"/>
                </a:solidFill>
                <a:latin typeface="Arial"/>
                <a:ea typeface="Arial"/>
                <a:cs typeface="Arial"/>
                <a:sym typeface="Arial"/>
              </a:rPr>
              <a:t>Generate Static-Electric Field.</a:t>
            </a:r>
            <a:endParaRPr sz="2000">
              <a:solidFill>
                <a:srgbClr val="000000"/>
              </a:solidFill>
              <a:latin typeface="Arial"/>
              <a:ea typeface="Arial"/>
              <a:cs typeface="Arial"/>
              <a:sym typeface="Arial"/>
            </a:endParaRPr>
          </a:p>
          <a:p>
            <a:pPr indent="-355600" lvl="0" marL="457200" rtl="0" algn="l">
              <a:lnSpc>
                <a:spcPct val="80000"/>
              </a:lnSpc>
              <a:spcBef>
                <a:spcPts val="0"/>
              </a:spcBef>
              <a:spcAft>
                <a:spcPts val="0"/>
              </a:spcAft>
              <a:buClr>
                <a:srgbClr val="000000"/>
              </a:buClr>
              <a:buSzPts val="2000"/>
              <a:buFont typeface="Arial"/>
              <a:buChar char="●"/>
            </a:pPr>
            <a:r>
              <a:rPr lang="en" sz="2000">
                <a:solidFill>
                  <a:srgbClr val="000000"/>
                </a:solidFill>
                <a:latin typeface="Arial"/>
                <a:ea typeface="Arial"/>
                <a:cs typeface="Arial"/>
                <a:sym typeface="Arial"/>
              </a:rPr>
              <a:t>Eject Debris at apogee.</a:t>
            </a:r>
            <a:endParaRPr sz="2000">
              <a:solidFill>
                <a:srgbClr val="000000"/>
              </a:solidFill>
              <a:latin typeface="Arial"/>
              <a:ea typeface="Arial"/>
              <a:cs typeface="Arial"/>
              <a:sym typeface="Arial"/>
            </a:endParaRPr>
          </a:p>
          <a:p>
            <a:pPr indent="-355600" lvl="0" marL="457200" rtl="0" algn="l">
              <a:lnSpc>
                <a:spcPct val="80000"/>
              </a:lnSpc>
              <a:spcBef>
                <a:spcPts val="0"/>
              </a:spcBef>
              <a:spcAft>
                <a:spcPts val="0"/>
              </a:spcAft>
              <a:buClr>
                <a:srgbClr val="000000"/>
              </a:buClr>
              <a:buSzPts val="2000"/>
              <a:buFont typeface="Arial"/>
              <a:buChar char="●"/>
            </a:pPr>
            <a:r>
              <a:rPr lang="en" sz="2000">
                <a:solidFill>
                  <a:srgbClr val="000000"/>
                </a:solidFill>
                <a:latin typeface="Arial"/>
                <a:ea typeface="Arial"/>
                <a:cs typeface="Arial"/>
                <a:sym typeface="Arial"/>
              </a:rPr>
              <a:t>Record experiment data via video.</a:t>
            </a:r>
            <a:endParaRPr sz="2000">
              <a:solidFill>
                <a:srgbClr val="000000"/>
              </a:solidFill>
              <a:latin typeface="Arial"/>
              <a:ea typeface="Arial"/>
              <a:cs typeface="Arial"/>
              <a:sym typeface="Arial"/>
            </a:endParaRPr>
          </a:p>
          <a:p>
            <a:pPr indent="-121283" lvl="1" marL="742950" rtl="0" algn="l">
              <a:lnSpc>
                <a:spcPct val="80000"/>
              </a:lnSpc>
              <a:spcBef>
                <a:spcPts val="518"/>
              </a:spcBef>
              <a:spcAft>
                <a:spcPts val="0"/>
              </a:spcAft>
              <a:buClr>
                <a:schemeClr val="dk1"/>
              </a:buClr>
              <a:buSzPts val="2590"/>
              <a:buFont typeface="Century"/>
              <a:buNone/>
            </a:pPr>
            <a:r>
              <a:t/>
            </a:r>
            <a:endParaRPr sz="2400">
              <a:latin typeface="Arial"/>
              <a:ea typeface="Arial"/>
              <a:cs typeface="Arial"/>
              <a:sym typeface="Arial"/>
            </a:endParaRPr>
          </a:p>
          <a:p>
            <a:pPr indent="0" lvl="1" marL="0" rtl="0" algn="l">
              <a:lnSpc>
                <a:spcPct val="80000"/>
              </a:lnSpc>
              <a:spcBef>
                <a:spcPts val="518"/>
              </a:spcBef>
              <a:spcAft>
                <a:spcPts val="0"/>
              </a:spcAft>
              <a:buClr>
                <a:schemeClr val="dk1"/>
              </a:buClr>
              <a:buSzPts val="2590"/>
              <a:buFont typeface="Century"/>
              <a:buNone/>
            </a:pPr>
            <a:r>
              <a:rPr b="1" lang="en" sz="2400">
                <a:latin typeface="Arial"/>
                <a:ea typeface="Arial"/>
                <a:cs typeface="Arial"/>
                <a:sym typeface="Arial"/>
              </a:rPr>
              <a:t>Comprehensive Success Criteria:</a:t>
            </a:r>
            <a:endParaRPr b="1" sz="2400">
              <a:solidFill>
                <a:srgbClr val="000000"/>
              </a:solidFill>
              <a:latin typeface="Arial"/>
              <a:ea typeface="Arial"/>
              <a:cs typeface="Arial"/>
              <a:sym typeface="Arial"/>
            </a:endParaRPr>
          </a:p>
          <a:p>
            <a:pPr indent="-355600" lvl="0" marL="457200" rtl="0" algn="l">
              <a:lnSpc>
                <a:spcPct val="80000"/>
              </a:lnSpc>
              <a:spcBef>
                <a:spcPts val="518"/>
              </a:spcBef>
              <a:spcAft>
                <a:spcPts val="0"/>
              </a:spcAft>
              <a:buClr>
                <a:srgbClr val="000000"/>
              </a:buClr>
              <a:buSzPts val="2000"/>
              <a:buFont typeface="Arial"/>
              <a:buChar char="●"/>
            </a:pPr>
            <a:r>
              <a:rPr lang="en" sz="2000">
                <a:solidFill>
                  <a:srgbClr val="000000"/>
                </a:solidFill>
                <a:latin typeface="Arial"/>
                <a:ea typeface="Arial"/>
                <a:cs typeface="Arial"/>
                <a:sym typeface="Arial"/>
              </a:rPr>
              <a:t>Use of photogate sensors to calculate debris velocity.</a:t>
            </a:r>
            <a:endParaRPr sz="2000">
              <a:solidFill>
                <a:srgbClr val="000000"/>
              </a:solidFill>
              <a:latin typeface="Arial"/>
              <a:ea typeface="Arial"/>
              <a:cs typeface="Arial"/>
              <a:sym typeface="Arial"/>
            </a:endParaRPr>
          </a:p>
          <a:p>
            <a:pPr indent="-355600" lvl="0" marL="457200" rtl="0" algn="l">
              <a:lnSpc>
                <a:spcPct val="80000"/>
              </a:lnSpc>
              <a:spcBef>
                <a:spcPts val="0"/>
              </a:spcBef>
              <a:spcAft>
                <a:spcPts val="0"/>
              </a:spcAft>
              <a:buClr>
                <a:srgbClr val="000000"/>
              </a:buClr>
              <a:buSzPts val="2000"/>
              <a:buFont typeface="Arial"/>
              <a:buChar char="●"/>
            </a:pPr>
            <a:r>
              <a:rPr lang="en" sz="2000">
                <a:solidFill>
                  <a:srgbClr val="000000"/>
                </a:solidFill>
                <a:latin typeface="Arial"/>
                <a:ea typeface="Arial"/>
                <a:cs typeface="Arial"/>
                <a:sym typeface="Arial"/>
              </a:rPr>
              <a:t>Record particle trajectory change with video overplotting onto a grid system.</a:t>
            </a:r>
            <a:endParaRPr sz="2000">
              <a:solidFill>
                <a:srgbClr val="000000"/>
              </a:solidFill>
              <a:latin typeface="Arial"/>
              <a:ea typeface="Arial"/>
              <a:cs typeface="Arial"/>
              <a:sym typeface="Arial"/>
            </a:endParaRPr>
          </a:p>
          <a:p>
            <a:pPr indent="-154940" lvl="0" marL="342900" rtl="0" algn="l">
              <a:lnSpc>
                <a:spcPct val="80000"/>
              </a:lnSpc>
              <a:spcBef>
                <a:spcPts val="592"/>
              </a:spcBef>
              <a:spcAft>
                <a:spcPts val="0"/>
              </a:spcAft>
              <a:buClr>
                <a:schemeClr val="dk1"/>
              </a:buClr>
              <a:buSzPts val="2960"/>
              <a:buFont typeface="Century"/>
              <a:buNone/>
            </a:pPr>
            <a:r>
              <a:t/>
            </a:r>
            <a:endParaRPr sz="2960"/>
          </a:p>
          <a:p>
            <a:pPr indent="0" lvl="0" marL="0" rtl="0" algn="l">
              <a:spcBef>
                <a:spcPts val="36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2" name="Shape 872"/>
        <p:cNvGrpSpPr/>
        <p:nvPr/>
      </p:nvGrpSpPr>
      <p:grpSpPr>
        <a:xfrm>
          <a:off x="0" y="0"/>
          <a:ext cx="0" cy="0"/>
          <a:chOff x="0" y="0"/>
          <a:chExt cx="0" cy="0"/>
        </a:xfrm>
      </p:grpSpPr>
      <p:sp>
        <p:nvSpPr>
          <p:cNvPr id="873" name="Google Shape;873;p88"/>
          <p:cNvSpPr txBox="1"/>
          <p:nvPr>
            <p:ph type="title"/>
          </p:nvPr>
        </p:nvSpPr>
        <p:spPr>
          <a:xfrm>
            <a:off x="0" y="57150"/>
            <a:ext cx="82296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Arial"/>
                <a:ea typeface="Arial"/>
                <a:cs typeface="Arial"/>
                <a:sym typeface="Arial"/>
              </a:rPr>
              <a:t>Functional Block Diagram (Electrical)</a:t>
            </a:r>
            <a:endParaRPr>
              <a:latin typeface="Arial"/>
              <a:ea typeface="Arial"/>
              <a:cs typeface="Arial"/>
              <a:sym typeface="Arial"/>
            </a:endParaRPr>
          </a:p>
        </p:txBody>
      </p:sp>
      <p:sp>
        <p:nvSpPr>
          <p:cNvPr id="874" name="Google Shape;874;p88"/>
          <p:cNvSpPr txBox="1"/>
          <p:nvPr>
            <p:ph idx="1" type="body"/>
          </p:nvPr>
        </p:nvSpPr>
        <p:spPr>
          <a:xfrm>
            <a:off x="0" y="1006078"/>
            <a:ext cx="8229600" cy="3394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
              <a:t> </a:t>
            </a:r>
            <a:endParaRPr/>
          </a:p>
        </p:txBody>
      </p:sp>
      <p:sp>
        <p:nvSpPr>
          <p:cNvPr id="875" name="Google Shape;875;p88"/>
          <p:cNvSpPr txBox="1"/>
          <p:nvPr>
            <p:ph idx="12" type="sldNum"/>
          </p:nvPr>
        </p:nvSpPr>
        <p:spPr>
          <a:xfrm>
            <a:off x="6553200" y="4729163"/>
            <a:ext cx="2133600" cy="3570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pic>
        <p:nvPicPr>
          <p:cNvPr id="876" name="Google Shape;876;p88"/>
          <p:cNvPicPr preferRelativeResize="0"/>
          <p:nvPr/>
        </p:nvPicPr>
        <p:blipFill>
          <a:blip r:embed="rId3">
            <a:alphaModFix/>
          </a:blip>
          <a:stretch>
            <a:fillRect/>
          </a:stretch>
        </p:blipFill>
        <p:spPr>
          <a:xfrm>
            <a:off x="342475" y="767700"/>
            <a:ext cx="7887123" cy="437579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1" name="Shape 881"/>
        <p:cNvGrpSpPr/>
        <p:nvPr/>
      </p:nvGrpSpPr>
      <p:grpSpPr>
        <a:xfrm>
          <a:off x="0" y="0"/>
          <a:ext cx="0" cy="0"/>
          <a:chOff x="0" y="0"/>
          <a:chExt cx="0" cy="0"/>
        </a:xfrm>
      </p:grpSpPr>
      <p:sp>
        <p:nvSpPr>
          <p:cNvPr id="882" name="Google Shape;882;p89"/>
          <p:cNvSpPr txBox="1"/>
          <p:nvPr>
            <p:ph idx="1" type="body"/>
          </p:nvPr>
        </p:nvSpPr>
        <p:spPr>
          <a:xfrm>
            <a:off x="0" y="766162"/>
            <a:ext cx="8229600" cy="3634500"/>
          </a:xfrm>
          <a:prstGeom prst="rect">
            <a:avLst/>
          </a:prstGeom>
          <a:noFill/>
          <a:ln>
            <a:noFill/>
          </a:ln>
        </p:spPr>
        <p:txBody>
          <a:bodyPr anchorCtr="0" anchor="t" bIns="45700" lIns="91425" spcFirstLastPara="1" rIns="91425" wrap="square" tIns="45700">
            <a:noAutofit/>
          </a:bodyPr>
          <a:lstStyle/>
          <a:p>
            <a:pPr indent="-368300" lvl="0" marL="457200" rtl="0" algn="l">
              <a:spcBef>
                <a:spcPts val="0"/>
              </a:spcBef>
              <a:spcAft>
                <a:spcPts val="0"/>
              </a:spcAft>
              <a:buSzPts val="2200"/>
              <a:buFont typeface="Arial"/>
              <a:buChar char="•"/>
            </a:pPr>
            <a:r>
              <a:rPr lang="en" sz="2200">
                <a:latin typeface="Arial"/>
                <a:ea typeface="Arial"/>
                <a:cs typeface="Arial"/>
                <a:sym typeface="Arial"/>
              </a:rPr>
              <a:t>Moderate value capacitor (~1000 uF) on secondary experiment that may be hazardous if touched while charged.</a:t>
            </a:r>
            <a:endParaRPr sz="2200">
              <a:latin typeface="Arial"/>
              <a:ea typeface="Arial"/>
              <a:cs typeface="Arial"/>
              <a:sym typeface="Arial"/>
            </a:endParaRPr>
          </a:p>
          <a:p>
            <a:pPr indent="-368300" lvl="1" marL="914400" rtl="0" algn="l">
              <a:spcBef>
                <a:spcPts val="0"/>
              </a:spcBef>
              <a:spcAft>
                <a:spcPts val="0"/>
              </a:spcAft>
              <a:buSzPts val="2200"/>
              <a:buFont typeface="Arial"/>
              <a:buChar char="–"/>
            </a:pPr>
            <a:r>
              <a:rPr lang="en" sz="2200">
                <a:latin typeface="Arial"/>
                <a:ea typeface="Arial"/>
                <a:cs typeface="Arial"/>
                <a:sym typeface="Arial"/>
              </a:rPr>
              <a:t>Not a serious concern as it is quickly (&lt;1s) discharged once power is disconnected.</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 sz="2200">
                <a:latin typeface="Arial"/>
                <a:ea typeface="Arial"/>
                <a:cs typeface="Arial"/>
                <a:sym typeface="Arial"/>
              </a:rPr>
              <a:t>Battery for secondary experiment may be hazardous (3.8V 2Ahr LiPo battery).</a:t>
            </a:r>
            <a:endParaRPr sz="2200">
              <a:latin typeface="Arial"/>
              <a:ea typeface="Arial"/>
              <a:cs typeface="Arial"/>
              <a:sym typeface="Arial"/>
            </a:endParaRPr>
          </a:p>
          <a:p>
            <a:pPr indent="-368300" lvl="1" marL="914400" rtl="0" algn="l">
              <a:spcBef>
                <a:spcPts val="0"/>
              </a:spcBef>
              <a:spcAft>
                <a:spcPts val="0"/>
              </a:spcAft>
              <a:buSzPts val="2200"/>
              <a:buFont typeface="Arial"/>
              <a:buChar char="–"/>
            </a:pPr>
            <a:r>
              <a:rPr lang="en" sz="2200">
                <a:latin typeface="Arial"/>
                <a:ea typeface="Arial"/>
                <a:cs typeface="Arial"/>
                <a:sym typeface="Arial"/>
              </a:rPr>
              <a:t>With proper insulation and mounting the hazard can be eliminated.</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p:txBody>
      </p:sp>
      <p:sp>
        <p:nvSpPr>
          <p:cNvPr id="883" name="Google Shape;883;p89"/>
          <p:cNvSpPr txBox="1"/>
          <p:nvPr>
            <p:ph idx="12" type="sldNum"/>
          </p:nvPr>
        </p:nvSpPr>
        <p:spPr>
          <a:xfrm>
            <a:off x="6553200" y="4684088"/>
            <a:ext cx="2133600" cy="357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fld id="{00000000-1234-1234-1234-123412341234}" type="slidenum">
              <a:rPr lang="en"/>
              <a:t>‹#›</a:t>
            </a:fld>
            <a:endParaRPr/>
          </a:p>
        </p:txBody>
      </p:sp>
      <p:sp>
        <p:nvSpPr>
          <p:cNvPr id="884" name="Google Shape;884;p89"/>
          <p:cNvSpPr txBox="1"/>
          <p:nvPr>
            <p:ph type="title"/>
          </p:nvPr>
        </p:nvSpPr>
        <p:spPr>
          <a:xfrm>
            <a:off x="0" y="57150"/>
            <a:ext cx="8229600" cy="857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Arial"/>
                <a:ea typeface="Arial"/>
                <a:cs typeface="Arial"/>
                <a:sym typeface="Arial"/>
              </a:rPr>
              <a:t>Hazardous Electrical Items</a:t>
            </a:r>
            <a:endParaRPr>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9" name="Shape 889"/>
        <p:cNvGrpSpPr/>
        <p:nvPr/>
      </p:nvGrpSpPr>
      <p:grpSpPr>
        <a:xfrm>
          <a:off x="0" y="0"/>
          <a:ext cx="0" cy="0"/>
          <a:chOff x="0" y="0"/>
          <a:chExt cx="0" cy="0"/>
        </a:xfrm>
      </p:grpSpPr>
      <p:sp>
        <p:nvSpPr>
          <p:cNvPr id="890" name="Google Shape;890;p90"/>
          <p:cNvSpPr txBox="1"/>
          <p:nvPr>
            <p:ph type="title"/>
          </p:nvPr>
        </p:nvSpPr>
        <p:spPr>
          <a:xfrm>
            <a:off x="0" y="57150"/>
            <a:ext cx="82296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Arial"/>
                <a:ea typeface="Arial"/>
                <a:cs typeface="Arial"/>
                <a:sym typeface="Arial"/>
              </a:rPr>
              <a:t>Electrical Testing Status</a:t>
            </a:r>
            <a:endParaRPr>
              <a:latin typeface="Arial"/>
              <a:ea typeface="Arial"/>
              <a:cs typeface="Arial"/>
              <a:sym typeface="Arial"/>
            </a:endParaRPr>
          </a:p>
        </p:txBody>
      </p:sp>
      <p:sp>
        <p:nvSpPr>
          <p:cNvPr id="891" name="Google Shape;891;p90"/>
          <p:cNvSpPr txBox="1"/>
          <p:nvPr>
            <p:ph idx="12" type="sldNum"/>
          </p:nvPr>
        </p:nvSpPr>
        <p:spPr>
          <a:xfrm>
            <a:off x="6553200" y="4696963"/>
            <a:ext cx="2133600" cy="3570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graphicFrame>
        <p:nvGraphicFramePr>
          <p:cNvPr id="892" name="Google Shape;892;p90"/>
          <p:cNvGraphicFramePr/>
          <p:nvPr/>
        </p:nvGraphicFramePr>
        <p:xfrm>
          <a:off x="393625" y="914400"/>
          <a:ext cx="3000000" cy="3000000"/>
        </p:xfrm>
        <a:graphic>
          <a:graphicData uri="http://schemas.openxmlformats.org/drawingml/2006/table">
            <a:tbl>
              <a:tblPr>
                <a:noFill/>
                <a:tableStyleId>{E37ED674-2E36-4D53-90A4-9588C14C6295}</a:tableStyleId>
              </a:tblPr>
              <a:tblGrid>
                <a:gridCol w="1493950"/>
                <a:gridCol w="936200"/>
                <a:gridCol w="2646600"/>
                <a:gridCol w="1692250"/>
                <a:gridCol w="1692250"/>
              </a:tblGrid>
              <a:tr h="605975">
                <a:tc>
                  <a:txBody>
                    <a:bodyPr/>
                    <a:lstStyle/>
                    <a:p>
                      <a:pPr indent="0" lvl="0" marL="0" rtl="0" algn="ctr">
                        <a:spcBef>
                          <a:spcPts val="0"/>
                        </a:spcBef>
                        <a:spcAft>
                          <a:spcPts val="0"/>
                        </a:spcAft>
                        <a:buNone/>
                      </a:pPr>
                      <a:r>
                        <a:rPr b="1" lang="en" sz="1100">
                          <a:latin typeface="Century"/>
                          <a:ea typeface="Century"/>
                          <a:cs typeface="Century"/>
                          <a:sym typeface="Century"/>
                        </a:rPr>
                        <a:t>TEST NAME</a:t>
                      </a:r>
                      <a:endParaRPr b="1" sz="1100">
                        <a:latin typeface="Century"/>
                        <a:ea typeface="Century"/>
                        <a:cs typeface="Century"/>
                        <a:sym typeface="Century"/>
                      </a:endParaRPr>
                    </a:p>
                  </a:txBody>
                  <a:tcPr marT="68575" marB="68575" marR="91425" marL="91425">
                    <a:solidFill>
                      <a:srgbClr val="EFEFEF"/>
                    </a:solidFill>
                  </a:tcPr>
                </a:tc>
                <a:tc>
                  <a:txBody>
                    <a:bodyPr/>
                    <a:lstStyle/>
                    <a:p>
                      <a:pPr indent="0" lvl="0" marL="0" rtl="0" algn="ctr">
                        <a:spcBef>
                          <a:spcPts val="0"/>
                        </a:spcBef>
                        <a:spcAft>
                          <a:spcPts val="0"/>
                        </a:spcAft>
                        <a:buClr>
                          <a:schemeClr val="dk1"/>
                        </a:buClr>
                        <a:buSzPts val="800"/>
                        <a:buFont typeface="Arial"/>
                        <a:buNone/>
                      </a:pPr>
                      <a:r>
                        <a:rPr b="1" lang="en" sz="1100">
                          <a:solidFill>
                            <a:schemeClr val="dk1"/>
                          </a:solidFill>
                          <a:latin typeface="Century"/>
                          <a:ea typeface="Century"/>
                          <a:cs typeface="Century"/>
                          <a:sym typeface="Century"/>
                        </a:rPr>
                        <a:t>DATE</a:t>
                      </a:r>
                      <a:endParaRPr b="1" sz="1100">
                        <a:latin typeface="Century"/>
                        <a:ea typeface="Century"/>
                        <a:cs typeface="Century"/>
                        <a:sym typeface="Century"/>
                      </a:endParaRPr>
                    </a:p>
                  </a:txBody>
                  <a:tcPr marT="68575" marB="68575" marR="91425" marL="91425">
                    <a:solidFill>
                      <a:srgbClr val="EFEFEF"/>
                    </a:solidFill>
                  </a:tcPr>
                </a:tc>
                <a:tc>
                  <a:txBody>
                    <a:bodyPr/>
                    <a:lstStyle/>
                    <a:p>
                      <a:pPr indent="0" lvl="0" marL="0" rtl="0" algn="ctr">
                        <a:spcBef>
                          <a:spcPts val="0"/>
                        </a:spcBef>
                        <a:spcAft>
                          <a:spcPts val="0"/>
                        </a:spcAft>
                        <a:buNone/>
                      </a:pPr>
                      <a:r>
                        <a:rPr b="1" lang="en" sz="1100">
                          <a:solidFill>
                            <a:schemeClr val="dk1"/>
                          </a:solidFill>
                          <a:latin typeface="Century"/>
                          <a:ea typeface="Century"/>
                          <a:cs typeface="Century"/>
                          <a:sym typeface="Century"/>
                        </a:rPr>
                        <a:t>DESCRIPTION OF TEST</a:t>
                      </a:r>
                      <a:endParaRPr b="1" sz="1100">
                        <a:solidFill>
                          <a:schemeClr val="dk1"/>
                        </a:solidFill>
                        <a:latin typeface="Century"/>
                        <a:ea typeface="Century"/>
                        <a:cs typeface="Century"/>
                        <a:sym typeface="Century"/>
                      </a:endParaRPr>
                    </a:p>
                  </a:txBody>
                  <a:tcPr marT="68575" marB="68575" marR="91425" marL="91425">
                    <a:solidFill>
                      <a:srgbClr val="EFEFEF"/>
                    </a:solidFill>
                  </a:tcPr>
                </a:tc>
                <a:tc>
                  <a:txBody>
                    <a:bodyPr/>
                    <a:lstStyle/>
                    <a:p>
                      <a:pPr indent="0" lvl="0" marL="0" rtl="0" algn="ctr">
                        <a:spcBef>
                          <a:spcPts val="0"/>
                        </a:spcBef>
                        <a:spcAft>
                          <a:spcPts val="0"/>
                        </a:spcAft>
                        <a:buNone/>
                      </a:pPr>
                      <a:r>
                        <a:rPr b="1" lang="en" sz="1100">
                          <a:latin typeface="Century"/>
                          <a:ea typeface="Century"/>
                          <a:cs typeface="Century"/>
                          <a:sym typeface="Century"/>
                        </a:rPr>
                        <a:t>SUCCESSES</a:t>
                      </a:r>
                      <a:r>
                        <a:rPr b="1" lang="en" sz="1100">
                          <a:latin typeface="Century"/>
                          <a:ea typeface="Century"/>
                          <a:cs typeface="Century"/>
                          <a:sym typeface="Century"/>
                        </a:rPr>
                        <a:t>/FAILS</a:t>
                      </a:r>
                      <a:endParaRPr b="1" sz="1100">
                        <a:latin typeface="Century"/>
                        <a:ea typeface="Century"/>
                        <a:cs typeface="Century"/>
                        <a:sym typeface="Century"/>
                      </a:endParaRPr>
                    </a:p>
                  </a:txBody>
                  <a:tcPr marT="68575" marB="68575" marR="91425" marL="91425">
                    <a:solidFill>
                      <a:srgbClr val="EFEFEF"/>
                    </a:solidFill>
                  </a:tcPr>
                </a:tc>
                <a:tc>
                  <a:txBody>
                    <a:bodyPr/>
                    <a:lstStyle/>
                    <a:p>
                      <a:pPr indent="0" lvl="0" marL="0" rtl="0" algn="ctr">
                        <a:spcBef>
                          <a:spcPts val="0"/>
                        </a:spcBef>
                        <a:spcAft>
                          <a:spcPts val="0"/>
                        </a:spcAft>
                        <a:buNone/>
                      </a:pPr>
                      <a:r>
                        <a:rPr b="1" lang="en" sz="1100">
                          <a:latin typeface="Century"/>
                          <a:ea typeface="Century"/>
                          <a:cs typeface="Century"/>
                          <a:sym typeface="Century"/>
                        </a:rPr>
                        <a:t>FUTURE </a:t>
                      </a:r>
                      <a:endParaRPr b="1" sz="1100">
                        <a:latin typeface="Century"/>
                        <a:ea typeface="Century"/>
                        <a:cs typeface="Century"/>
                        <a:sym typeface="Century"/>
                      </a:endParaRPr>
                    </a:p>
                    <a:p>
                      <a:pPr indent="0" lvl="0" marL="0" rtl="0" algn="ctr">
                        <a:spcBef>
                          <a:spcPts val="0"/>
                        </a:spcBef>
                        <a:spcAft>
                          <a:spcPts val="0"/>
                        </a:spcAft>
                        <a:buNone/>
                      </a:pPr>
                      <a:r>
                        <a:rPr b="1" lang="en" sz="1100">
                          <a:latin typeface="Century"/>
                          <a:ea typeface="Century"/>
                          <a:cs typeface="Century"/>
                          <a:sym typeface="Century"/>
                        </a:rPr>
                        <a:t>PLANS</a:t>
                      </a:r>
                      <a:endParaRPr b="1" sz="1100">
                        <a:latin typeface="Century"/>
                        <a:ea typeface="Century"/>
                        <a:cs typeface="Century"/>
                        <a:sym typeface="Century"/>
                      </a:endParaRPr>
                    </a:p>
                  </a:txBody>
                  <a:tcPr marT="68575" marB="68575" marR="91425" marL="91425">
                    <a:solidFill>
                      <a:srgbClr val="EFEFEF"/>
                    </a:solidFill>
                  </a:tcPr>
                </a:tc>
              </a:tr>
              <a:tr h="605975">
                <a:tc>
                  <a:txBody>
                    <a:bodyPr/>
                    <a:lstStyle/>
                    <a:p>
                      <a:pPr indent="0" lvl="0" marL="0" rtl="0" algn="l">
                        <a:spcBef>
                          <a:spcPts val="0"/>
                        </a:spcBef>
                        <a:spcAft>
                          <a:spcPts val="0"/>
                        </a:spcAft>
                        <a:buNone/>
                      </a:pPr>
                      <a:r>
                        <a:rPr lang="en" sz="1500"/>
                        <a:t>Thermal testing for heat sinks</a:t>
                      </a:r>
                      <a:endParaRPr sz="1500"/>
                    </a:p>
                  </a:txBody>
                  <a:tcPr marT="68575" marB="68575" marR="91425" marL="91425"/>
                </a:tc>
                <a:tc>
                  <a:txBody>
                    <a:bodyPr/>
                    <a:lstStyle/>
                    <a:p>
                      <a:pPr indent="0" lvl="0" marL="0" rtl="0" algn="l">
                        <a:spcBef>
                          <a:spcPts val="0"/>
                        </a:spcBef>
                        <a:spcAft>
                          <a:spcPts val="0"/>
                        </a:spcAft>
                        <a:buNone/>
                      </a:pPr>
                      <a:r>
                        <a:rPr lang="en"/>
                        <a:t>03-28-19</a:t>
                      </a:r>
                      <a:endParaRPr/>
                    </a:p>
                  </a:txBody>
                  <a:tcPr marT="68575" marB="68575" marR="91425" marL="91425"/>
                </a:tc>
                <a:tc>
                  <a:txBody>
                    <a:bodyPr/>
                    <a:lstStyle/>
                    <a:p>
                      <a:pPr indent="0" lvl="0" marL="0" rtl="0" algn="l">
                        <a:spcBef>
                          <a:spcPts val="0"/>
                        </a:spcBef>
                        <a:spcAft>
                          <a:spcPts val="0"/>
                        </a:spcAft>
                        <a:buNone/>
                      </a:pPr>
                      <a:r>
                        <a:rPr lang="en"/>
                        <a:t>Test will be conducted by submitting the test product in the expected temperature </a:t>
                      </a:r>
                      <a:endParaRPr/>
                    </a:p>
                  </a:txBody>
                  <a:tcPr marT="68575" marB="68575" marR="91425" marL="91425"/>
                </a:tc>
                <a:tc>
                  <a:txBody>
                    <a:bodyPr/>
                    <a:lstStyle/>
                    <a:p>
                      <a:pPr indent="0" lvl="0" marL="0" rtl="0" algn="l">
                        <a:spcBef>
                          <a:spcPts val="0"/>
                        </a:spcBef>
                        <a:spcAft>
                          <a:spcPts val="0"/>
                        </a:spcAft>
                        <a:buNone/>
                      </a:pPr>
                      <a:r>
                        <a:rPr lang="en"/>
                        <a:t>This had not been tested on a full scale </a:t>
                      </a:r>
                      <a:endParaRPr/>
                    </a:p>
                  </a:txBody>
                  <a:tcPr marT="68575" marB="68575" marR="91425" marL="91425">
                    <a:solidFill>
                      <a:srgbClr val="F4CCCC"/>
                    </a:solidFill>
                  </a:tcPr>
                </a:tc>
                <a:tc>
                  <a:txBody>
                    <a:bodyPr/>
                    <a:lstStyle/>
                    <a:p>
                      <a:pPr indent="0" lvl="0" marL="0" rtl="0" algn="l">
                        <a:spcBef>
                          <a:spcPts val="0"/>
                        </a:spcBef>
                        <a:spcAft>
                          <a:spcPts val="0"/>
                        </a:spcAft>
                        <a:buNone/>
                      </a:pPr>
                      <a:r>
                        <a:rPr lang="en"/>
                        <a:t>Testing before and after being within a vacuum</a:t>
                      </a:r>
                      <a:endParaRPr/>
                    </a:p>
                  </a:txBody>
                  <a:tcPr marT="68575" marB="68575" marR="91425" marL="91425"/>
                </a:tc>
              </a:tr>
              <a:tr h="605975">
                <a:tc>
                  <a:txBody>
                    <a:bodyPr/>
                    <a:lstStyle/>
                    <a:p>
                      <a:pPr indent="0" lvl="0" marL="0" rtl="0" algn="l">
                        <a:spcBef>
                          <a:spcPts val="0"/>
                        </a:spcBef>
                        <a:spcAft>
                          <a:spcPts val="0"/>
                        </a:spcAft>
                        <a:buNone/>
                      </a:pPr>
                      <a:r>
                        <a:rPr lang="en" sz="1500"/>
                        <a:t>Telemetry Output</a:t>
                      </a:r>
                      <a:endParaRPr sz="1500"/>
                    </a:p>
                  </a:txBody>
                  <a:tcPr marT="68575" marB="68575" marR="91425" marL="91425"/>
                </a:tc>
                <a:tc>
                  <a:txBody>
                    <a:bodyPr/>
                    <a:lstStyle/>
                    <a:p>
                      <a:pPr indent="0" lvl="0" marL="0" rtl="0" algn="l">
                        <a:spcBef>
                          <a:spcPts val="0"/>
                        </a:spcBef>
                        <a:spcAft>
                          <a:spcPts val="0"/>
                        </a:spcAft>
                        <a:buNone/>
                      </a:pPr>
                      <a:r>
                        <a:rPr lang="en"/>
                        <a:t>3-19-19</a:t>
                      </a:r>
                      <a:endParaRPr/>
                    </a:p>
                  </a:txBody>
                  <a:tcPr marT="68575" marB="68575" marR="91425" marL="91425"/>
                </a:tc>
                <a:tc>
                  <a:txBody>
                    <a:bodyPr/>
                    <a:lstStyle/>
                    <a:p>
                      <a:pPr indent="0" lvl="0" marL="0" rtl="0" algn="l">
                        <a:spcBef>
                          <a:spcPts val="0"/>
                        </a:spcBef>
                        <a:spcAft>
                          <a:spcPts val="0"/>
                        </a:spcAft>
                        <a:buNone/>
                      </a:pPr>
                      <a:r>
                        <a:rPr lang="en"/>
                        <a:t>To ensure that the </a:t>
                      </a:r>
                      <a:r>
                        <a:rPr lang="en"/>
                        <a:t>telemetry</a:t>
                      </a:r>
                      <a:r>
                        <a:rPr lang="en"/>
                        <a:t> interface is functional and working correctly</a:t>
                      </a:r>
                      <a:endParaRPr/>
                    </a:p>
                  </a:txBody>
                  <a:tcPr marT="68575" marB="68575" marR="91425" marL="91425"/>
                </a:tc>
                <a:tc>
                  <a:txBody>
                    <a:bodyPr/>
                    <a:lstStyle/>
                    <a:p>
                      <a:pPr indent="0" lvl="0" marL="0" rtl="0" algn="l">
                        <a:spcBef>
                          <a:spcPts val="0"/>
                        </a:spcBef>
                        <a:spcAft>
                          <a:spcPts val="0"/>
                        </a:spcAft>
                        <a:buNone/>
                      </a:pPr>
                      <a:r>
                        <a:rPr lang="en"/>
                        <a:t>Data successfully transferred through RS232</a:t>
                      </a:r>
                      <a:endParaRPr/>
                    </a:p>
                  </a:txBody>
                  <a:tcPr marT="68575" marB="68575" marR="91425" marL="91425">
                    <a:solidFill>
                      <a:srgbClr val="D9EAD3"/>
                    </a:solidFill>
                  </a:tcPr>
                </a:tc>
                <a:tc>
                  <a:txBody>
                    <a:bodyPr/>
                    <a:lstStyle/>
                    <a:p>
                      <a:pPr indent="0" lvl="0" marL="0" rtl="0" algn="l">
                        <a:spcBef>
                          <a:spcPts val="0"/>
                        </a:spcBef>
                        <a:spcAft>
                          <a:spcPts val="0"/>
                        </a:spcAft>
                        <a:buNone/>
                      </a:pPr>
                      <a:r>
                        <a:rPr lang="en"/>
                        <a:t>Verify that operating system is 100% reliable</a:t>
                      </a:r>
                      <a:endParaRPr/>
                    </a:p>
                  </a:txBody>
                  <a:tcPr marT="68575" marB="68575" marR="91425" marL="91425"/>
                </a:tc>
              </a:tr>
              <a:tr h="605975">
                <a:tc>
                  <a:txBody>
                    <a:bodyPr/>
                    <a:lstStyle/>
                    <a:p>
                      <a:pPr indent="0" lvl="0" marL="0" rtl="0" algn="l">
                        <a:spcBef>
                          <a:spcPts val="0"/>
                        </a:spcBef>
                        <a:spcAft>
                          <a:spcPts val="0"/>
                        </a:spcAft>
                        <a:buClr>
                          <a:schemeClr val="dk1"/>
                        </a:buClr>
                        <a:buSzPts val="1100"/>
                        <a:buFont typeface="Arial"/>
                        <a:buNone/>
                      </a:pPr>
                      <a:r>
                        <a:rPr lang="en" sz="1500">
                          <a:solidFill>
                            <a:schemeClr val="dk1"/>
                          </a:solidFill>
                        </a:rPr>
                        <a:t>Battery Switch</a:t>
                      </a:r>
                      <a:endParaRPr sz="1500"/>
                    </a:p>
                  </a:txBody>
                  <a:tcPr marT="68575" marB="68575" marR="91425" marL="91425"/>
                </a:tc>
                <a:tc>
                  <a:txBody>
                    <a:bodyPr/>
                    <a:lstStyle/>
                    <a:p>
                      <a:pPr indent="0" lvl="0" marL="0" rtl="0" algn="ctr">
                        <a:spcBef>
                          <a:spcPts val="0"/>
                        </a:spcBef>
                        <a:spcAft>
                          <a:spcPts val="0"/>
                        </a:spcAft>
                        <a:buNone/>
                      </a:pPr>
                      <a:r>
                        <a:rPr lang="en"/>
                        <a:t>03-10-19</a:t>
                      </a:r>
                      <a:endParaRPr/>
                    </a:p>
                  </a:txBody>
                  <a:tcPr marT="68575" marB="68575" marR="91425" marL="91425"/>
                </a:tc>
                <a:tc>
                  <a:txBody>
                    <a:bodyPr/>
                    <a:lstStyle/>
                    <a:p>
                      <a:pPr indent="0" lvl="0" marL="0" rtl="0" algn="l">
                        <a:spcBef>
                          <a:spcPts val="0"/>
                        </a:spcBef>
                        <a:spcAft>
                          <a:spcPts val="0"/>
                        </a:spcAft>
                        <a:buNone/>
                      </a:pPr>
                      <a:r>
                        <a:rPr lang="en"/>
                        <a:t>To test the switch between Wallops power and on-board battery power.</a:t>
                      </a:r>
                      <a:endParaRPr/>
                    </a:p>
                  </a:txBody>
                  <a:tcPr marT="68575" marB="68575" marR="91425" marL="91425"/>
                </a:tc>
                <a:tc>
                  <a:txBody>
                    <a:bodyPr/>
                    <a:lstStyle/>
                    <a:p>
                      <a:pPr indent="0" lvl="0" marL="0" rtl="0" algn="l">
                        <a:spcBef>
                          <a:spcPts val="0"/>
                        </a:spcBef>
                        <a:spcAft>
                          <a:spcPts val="0"/>
                        </a:spcAft>
                        <a:buClr>
                          <a:schemeClr val="dk1"/>
                        </a:buClr>
                        <a:buSzPts val="1100"/>
                        <a:buFont typeface="Arial"/>
                        <a:buNone/>
                      </a:pPr>
                      <a:r>
                        <a:rPr lang="en" sz="1500">
                          <a:solidFill>
                            <a:schemeClr val="dk1"/>
                          </a:solidFill>
                        </a:rPr>
                        <a:t>Battery Voltage (3.3V)was too low </a:t>
                      </a:r>
                      <a:endParaRPr/>
                    </a:p>
                  </a:txBody>
                  <a:tcPr marT="68575" marB="68575" marR="91425" marL="91425">
                    <a:solidFill>
                      <a:srgbClr val="F4CCCC"/>
                    </a:solidFill>
                  </a:tcPr>
                </a:tc>
                <a:tc>
                  <a:txBody>
                    <a:bodyPr/>
                    <a:lstStyle/>
                    <a:p>
                      <a:pPr indent="0" lvl="0" marL="0" rtl="0" algn="l">
                        <a:spcBef>
                          <a:spcPts val="0"/>
                        </a:spcBef>
                        <a:spcAft>
                          <a:spcPts val="0"/>
                        </a:spcAft>
                        <a:buNone/>
                      </a:pPr>
                      <a:r>
                        <a:rPr lang="en"/>
                        <a:t>Send 5V to Teensy with a buck boost IC</a:t>
                      </a:r>
                      <a:endParaRPr/>
                    </a:p>
                  </a:txBody>
                  <a:tcPr marT="68575" marB="68575" marR="91425" marL="91425"/>
                </a:tc>
              </a:tr>
              <a:tr h="605975">
                <a:tc>
                  <a:txBody>
                    <a:bodyPr/>
                    <a:lstStyle/>
                    <a:p>
                      <a:pPr indent="0" lvl="0" marL="0" rtl="0" algn="l">
                        <a:spcBef>
                          <a:spcPts val="0"/>
                        </a:spcBef>
                        <a:spcAft>
                          <a:spcPts val="0"/>
                        </a:spcAft>
                        <a:buClr>
                          <a:schemeClr val="dk1"/>
                        </a:buClr>
                        <a:buSzPts val="1100"/>
                        <a:buFont typeface="Arial"/>
                        <a:buNone/>
                      </a:pPr>
                      <a:r>
                        <a:rPr lang="en" sz="1500">
                          <a:solidFill>
                            <a:schemeClr val="dk1"/>
                          </a:solidFill>
                        </a:rPr>
                        <a:t>I2C Interface Between Motherboards</a:t>
                      </a:r>
                      <a:endParaRPr sz="1500"/>
                    </a:p>
                  </a:txBody>
                  <a:tcPr marT="68575" marB="68575" marR="91425" marL="91425"/>
                </a:tc>
                <a:tc>
                  <a:txBody>
                    <a:bodyPr/>
                    <a:lstStyle/>
                    <a:p>
                      <a:pPr indent="0" lvl="0" marL="0" rtl="0" algn="ctr">
                        <a:spcBef>
                          <a:spcPts val="0"/>
                        </a:spcBef>
                        <a:spcAft>
                          <a:spcPts val="0"/>
                        </a:spcAft>
                        <a:buNone/>
                      </a:pPr>
                      <a:r>
                        <a:rPr lang="en"/>
                        <a:t>03-25-19</a:t>
                      </a:r>
                      <a:endParaRPr/>
                    </a:p>
                    <a:p>
                      <a:pPr indent="0" lvl="0" marL="0" rtl="0" algn="ctr">
                        <a:spcBef>
                          <a:spcPts val="0"/>
                        </a:spcBef>
                        <a:spcAft>
                          <a:spcPts val="0"/>
                        </a:spcAft>
                        <a:buNone/>
                      </a:pPr>
                      <a:r>
                        <a:rPr lang="en"/>
                        <a:t>(Spring Break)</a:t>
                      </a:r>
                      <a:endParaRPr/>
                    </a:p>
                  </a:txBody>
                  <a:tcPr marT="68575" marB="68575" marR="91425" marL="91425"/>
                </a:tc>
                <a:tc>
                  <a:txBody>
                    <a:bodyPr/>
                    <a:lstStyle/>
                    <a:p>
                      <a:pPr indent="0" lvl="0" marL="0" rtl="0" algn="l">
                        <a:spcBef>
                          <a:spcPts val="0"/>
                        </a:spcBef>
                        <a:spcAft>
                          <a:spcPts val="0"/>
                        </a:spcAft>
                        <a:buNone/>
                      </a:pPr>
                      <a:r>
                        <a:rPr lang="en"/>
                        <a:t>To ensure that the data is being successfully transfered</a:t>
                      </a:r>
                      <a:endParaRPr/>
                    </a:p>
                  </a:txBody>
                  <a:tcPr marT="68575" marB="68575" marR="91425" marL="91425"/>
                </a:tc>
                <a:tc>
                  <a:txBody>
                    <a:bodyPr/>
                    <a:lstStyle/>
                    <a:p>
                      <a:pPr indent="0" lvl="0" marL="0" rtl="0" algn="l">
                        <a:spcBef>
                          <a:spcPts val="0"/>
                        </a:spcBef>
                        <a:spcAft>
                          <a:spcPts val="0"/>
                        </a:spcAft>
                        <a:buNone/>
                      </a:pPr>
                      <a:r>
                        <a:rPr lang="en"/>
                        <a:t>Code has been completed, but is yet to be tested</a:t>
                      </a:r>
                      <a:endParaRPr/>
                    </a:p>
                  </a:txBody>
                  <a:tcPr marT="68575" marB="68575" marR="91425" marL="91425">
                    <a:solidFill>
                      <a:srgbClr val="F4CCCC"/>
                    </a:solidFill>
                  </a:tcPr>
                </a:tc>
                <a:tc>
                  <a:txBody>
                    <a:bodyPr/>
                    <a:lstStyle/>
                    <a:p>
                      <a:pPr indent="0" lvl="0" marL="0" rtl="0" algn="l">
                        <a:spcBef>
                          <a:spcPts val="0"/>
                        </a:spcBef>
                        <a:spcAft>
                          <a:spcPts val="0"/>
                        </a:spcAft>
                        <a:buNone/>
                      </a:pPr>
                      <a:r>
                        <a:rPr lang="en"/>
                        <a:t>Test I2C interface between motherboards</a:t>
                      </a:r>
                      <a:endParaRPr/>
                    </a:p>
                  </a:txBody>
                  <a:tcPr marT="68575" marB="68575" marR="91425" marL="91425"/>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897" name="Shape 897"/>
        <p:cNvGrpSpPr/>
        <p:nvPr/>
      </p:nvGrpSpPr>
      <p:grpSpPr>
        <a:xfrm>
          <a:off x="0" y="0"/>
          <a:ext cx="0" cy="0"/>
          <a:chOff x="0" y="0"/>
          <a:chExt cx="0" cy="0"/>
        </a:xfrm>
      </p:grpSpPr>
      <p:sp>
        <p:nvSpPr>
          <p:cNvPr id="898" name="Google Shape;898;p91"/>
          <p:cNvSpPr txBox="1"/>
          <p:nvPr>
            <p:ph type="title"/>
          </p:nvPr>
        </p:nvSpPr>
        <p:spPr>
          <a:xfrm>
            <a:off x="0" y="57150"/>
            <a:ext cx="8229600" cy="857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solidFill>
                  <a:schemeClr val="dk1"/>
                </a:solidFill>
                <a:latin typeface="Arial"/>
                <a:ea typeface="Arial"/>
                <a:cs typeface="Arial"/>
                <a:sym typeface="Arial"/>
              </a:rPr>
              <a:t>Electrical Interfaces</a:t>
            </a:r>
            <a:endParaRPr>
              <a:latin typeface="Arial"/>
              <a:ea typeface="Arial"/>
              <a:cs typeface="Arial"/>
              <a:sym typeface="Arial"/>
            </a:endParaRPr>
          </a:p>
        </p:txBody>
      </p:sp>
      <p:sp>
        <p:nvSpPr>
          <p:cNvPr id="899" name="Google Shape;899;p91"/>
          <p:cNvSpPr txBox="1"/>
          <p:nvPr>
            <p:ph idx="12" type="sldNum"/>
          </p:nvPr>
        </p:nvSpPr>
        <p:spPr>
          <a:xfrm>
            <a:off x="6553200" y="4729163"/>
            <a:ext cx="2133600" cy="357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1400"/>
              <a:buFont typeface="Century"/>
              <a:buNone/>
            </a:pPr>
            <a:fld id="{00000000-1234-1234-1234-123412341234}" type="slidenum">
              <a:rPr b="0" i="0" lang="en" sz="1400" u="none" cap="none" strike="noStrike">
                <a:solidFill>
                  <a:schemeClr val="dk1"/>
                </a:solidFill>
                <a:latin typeface="Century"/>
                <a:ea typeface="Century"/>
                <a:cs typeface="Century"/>
                <a:sym typeface="Century"/>
              </a:rPr>
              <a:t>‹#›</a:t>
            </a:fld>
            <a:endParaRPr b="0" i="0" sz="1400" u="none" cap="none" strike="noStrike">
              <a:solidFill>
                <a:schemeClr val="dk1"/>
              </a:solidFill>
              <a:latin typeface="Century"/>
              <a:ea typeface="Century"/>
              <a:cs typeface="Century"/>
              <a:sym typeface="Century"/>
            </a:endParaRPr>
          </a:p>
        </p:txBody>
      </p:sp>
      <p:pic>
        <p:nvPicPr>
          <p:cNvPr id="900" name="Google Shape;900;p91"/>
          <p:cNvPicPr preferRelativeResize="0"/>
          <p:nvPr/>
        </p:nvPicPr>
        <p:blipFill rotWithShape="1">
          <a:blip r:embed="rId3">
            <a:alphaModFix/>
          </a:blip>
          <a:srcRect b="42014" l="0" r="0" t="27959"/>
          <a:stretch/>
        </p:blipFill>
        <p:spPr>
          <a:xfrm>
            <a:off x="131700" y="3346347"/>
            <a:ext cx="4440299" cy="1270415"/>
          </a:xfrm>
          <a:prstGeom prst="rect">
            <a:avLst/>
          </a:prstGeom>
          <a:noFill/>
          <a:ln>
            <a:noFill/>
          </a:ln>
        </p:spPr>
      </p:pic>
      <p:pic>
        <p:nvPicPr>
          <p:cNvPr id="901" name="Google Shape;901;p91"/>
          <p:cNvPicPr preferRelativeResize="0"/>
          <p:nvPr/>
        </p:nvPicPr>
        <p:blipFill rotWithShape="1">
          <a:blip r:embed="rId4">
            <a:alphaModFix/>
          </a:blip>
          <a:srcRect b="42075" l="0" r="0" t="29103"/>
          <a:stretch/>
        </p:blipFill>
        <p:spPr>
          <a:xfrm>
            <a:off x="4831100" y="2641537"/>
            <a:ext cx="4077844" cy="1567784"/>
          </a:xfrm>
          <a:prstGeom prst="rect">
            <a:avLst/>
          </a:prstGeom>
          <a:noFill/>
          <a:ln>
            <a:noFill/>
          </a:ln>
        </p:spPr>
      </p:pic>
      <p:sp>
        <p:nvSpPr>
          <p:cNvPr id="902" name="Google Shape;902;p91"/>
          <p:cNvSpPr txBox="1"/>
          <p:nvPr/>
        </p:nvSpPr>
        <p:spPr>
          <a:xfrm>
            <a:off x="303650" y="1076400"/>
            <a:ext cx="3272700" cy="92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Rocket Power simulator:</a:t>
            </a:r>
            <a:endParaRPr b="1"/>
          </a:p>
          <a:p>
            <a:pPr indent="-317500" lvl="0" marL="457200" rtl="0" algn="l">
              <a:spcBef>
                <a:spcPts val="0"/>
              </a:spcBef>
              <a:spcAft>
                <a:spcPts val="0"/>
              </a:spcAft>
              <a:buSzPts val="1400"/>
              <a:buChar char="-"/>
            </a:pPr>
            <a:r>
              <a:rPr lang="en"/>
              <a:t>Red LED indicates that power is being transmitted through the arduino and acts as a simulated load</a:t>
            </a:r>
            <a:endParaRPr/>
          </a:p>
          <a:p>
            <a:pPr indent="-317500" lvl="0" marL="457200" rtl="0" algn="l">
              <a:spcBef>
                <a:spcPts val="0"/>
              </a:spcBef>
              <a:spcAft>
                <a:spcPts val="0"/>
              </a:spcAft>
              <a:buSzPts val="1400"/>
              <a:buChar char="-"/>
            </a:pPr>
            <a:r>
              <a:rPr lang="en"/>
              <a:t>Right most green LED represents the power (28 V) that is being stepped down to power the experiment</a:t>
            </a:r>
            <a:endParaRPr/>
          </a:p>
        </p:txBody>
      </p:sp>
      <p:sp>
        <p:nvSpPr>
          <p:cNvPr id="903" name="Google Shape;903;p91"/>
          <p:cNvSpPr txBox="1"/>
          <p:nvPr/>
        </p:nvSpPr>
        <p:spPr>
          <a:xfrm>
            <a:off x="4615200" y="1076400"/>
            <a:ext cx="4440300" cy="10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Switch off to battery for secondary experiment: </a:t>
            </a:r>
            <a:endParaRPr b="1"/>
          </a:p>
          <a:p>
            <a:pPr indent="-317500" lvl="0" marL="457200" rtl="0" algn="l">
              <a:spcBef>
                <a:spcPts val="0"/>
              </a:spcBef>
              <a:spcAft>
                <a:spcPts val="0"/>
              </a:spcAft>
              <a:buSzPts val="1400"/>
              <a:buChar char="-"/>
            </a:pPr>
            <a:r>
              <a:rPr lang="en"/>
              <a:t>Red LED still continues to indicate that there is voltage through the circuit</a:t>
            </a:r>
            <a:endParaRPr/>
          </a:p>
          <a:p>
            <a:pPr indent="-317500" lvl="0" marL="457200" rtl="0" algn="l">
              <a:spcBef>
                <a:spcPts val="0"/>
              </a:spcBef>
              <a:spcAft>
                <a:spcPts val="0"/>
              </a:spcAft>
              <a:buSzPts val="1400"/>
              <a:buChar char="-"/>
            </a:pPr>
            <a:r>
              <a:rPr lang="en"/>
              <a:t>Leftmost green LED shows that power is now being obtained 100% from the battery and no longer from the rocket supply</a:t>
            </a:r>
            <a:endParaRPr/>
          </a:p>
        </p:txBody>
      </p:sp>
      <p:sp>
        <p:nvSpPr>
          <p:cNvPr id="904" name="Google Shape;904;p91"/>
          <p:cNvSpPr/>
          <p:nvPr/>
        </p:nvSpPr>
        <p:spPr>
          <a:xfrm rot="3422579">
            <a:off x="6421485" y="2681132"/>
            <a:ext cx="786934" cy="281682"/>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91"/>
          <p:cNvSpPr/>
          <p:nvPr/>
        </p:nvSpPr>
        <p:spPr>
          <a:xfrm rot="7682854">
            <a:off x="2506840" y="3159645"/>
            <a:ext cx="1135620" cy="364112"/>
          </a:xfrm>
          <a:prstGeom prst="bentArrow">
            <a:avLst>
              <a:gd fmla="val 25000" name="adj1"/>
              <a:gd fmla="val 28295" name="adj2"/>
              <a:gd fmla="val 25000" name="adj3"/>
              <a:gd fmla="val 43750" name="adj4"/>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910" name="Shape 910"/>
        <p:cNvGrpSpPr/>
        <p:nvPr/>
      </p:nvGrpSpPr>
      <p:grpSpPr>
        <a:xfrm>
          <a:off x="0" y="0"/>
          <a:ext cx="0" cy="0"/>
          <a:chOff x="0" y="0"/>
          <a:chExt cx="0" cy="0"/>
        </a:xfrm>
      </p:grpSpPr>
      <p:sp>
        <p:nvSpPr>
          <p:cNvPr id="911" name="Google Shape;911;p92"/>
          <p:cNvSpPr txBox="1"/>
          <p:nvPr>
            <p:ph type="title"/>
          </p:nvPr>
        </p:nvSpPr>
        <p:spPr>
          <a:xfrm>
            <a:off x="0" y="57150"/>
            <a:ext cx="8229600" cy="857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solidFill>
                  <a:schemeClr val="dk1"/>
                </a:solidFill>
                <a:latin typeface="Arial"/>
                <a:ea typeface="Arial"/>
                <a:cs typeface="Arial"/>
                <a:sym typeface="Arial"/>
              </a:rPr>
              <a:t>Telemetry Asynchronous RS-232 Interface</a:t>
            </a:r>
            <a:endParaRPr>
              <a:latin typeface="Arial"/>
              <a:ea typeface="Arial"/>
              <a:cs typeface="Arial"/>
              <a:sym typeface="Arial"/>
            </a:endParaRPr>
          </a:p>
        </p:txBody>
      </p:sp>
      <p:sp>
        <p:nvSpPr>
          <p:cNvPr id="912" name="Google Shape;912;p92"/>
          <p:cNvSpPr txBox="1"/>
          <p:nvPr>
            <p:ph idx="12" type="sldNum"/>
          </p:nvPr>
        </p:nvSpPr>
        <p:spPr>
          <a:xfrm>
            <a:off x="6553200" y="4729163"/>
            <a:ext cx="2133600" cy="357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1400"/>
              <a:buFont typeface="Century"/>
              <a:buNone/>
            </a:pPr>
            <a:fld id="{00000000-1234-1234-1234-123412341234}" type="slidenum">
              <a:rPr b="0" i="0" lang="en" sz="1400" u="none" cap="none" strike="noStrike">
                <a:solidFill>
                  <a:schemeClr val="dk1"/>
                </a:solidFill>
                <a:latin typeface="Century"/>
                <a:ea typeface="Century"/>
                <a:cs typeface="Century"/>
                <a:sym typeface="Century"/>
              </a:rPr>
              <a:t>‹#›</a:t>
            </a:fld>
            <a:endParaRPr b="0" i="0" sz="1400" u="none" cap="none" strike="noStrike">
              <a:solidFill>
                <a:schemeClr val="dk1"/>
              </a:solidFill>
              <a:latin typeface="Century"/>
              <a:ea typeface="Century"/>
              <a:cs typeface="Century"/>
              <a:sym typeface="Century"/>
            </a:endParaRPr>
          </a:p>
        </p:txBody>
      </p:sp>
      <p:sp>
        <p:nvSpPr>
          <p:cNvPr id="913" name="Google Shape;913;p92"/>
          <p:cNvSpPr txBox="1"/>
          <p:nvPr/>
        </p:nvSpPr>
        <p:spPr>
          <a:xfrm>
            <a:off x="0" y="1006078"/>
            <a:ext cx="8229600" cy="3394500"/>
          </a:xfrm>
          <a:prstGeom prst="rect">
            <a:avLst/>
          </a:prstGeom>
          <a:noFill/>
          <a:ln>
            <a:noFill/>
          </a:ln>
        </p:spPr>
        <p:txBody>
          <a:bodyPr anchorCtr="0" anchor="t" bIns="45700" lIns="91425" spcFirstLastPara="1" rIns="91425" wrap="square" tIns="45700">
            <a:noAutofit/>
          </a:bodyPr>
          <a:lstStyle/>
          <a:p>
            <a:pPr indent="0" lvl="1" marL="514350" marR="0" rtl="0" algn="l">
              <a:lnSpc>
                <a:spcPct val="80000"/>
              </a:lnSpc>
              <a:spcBef>
                <a:spcPts val="0"/>
              </a:spcBef>
              <a:spcAft>
                <a:spcPts val="0"/>
              </a:spcAft>
              <a:buNone/>
            </a:pPr>
            <a:r>
              <a:t/>
            </a:r>
            <a:endParaRPr/>
          </a:p>
        </p:txBody>
      </p:sp>
      <p:pic>
        <p:nvPicPr>
          <p:cNvPr id="914" name="Google Shape;914;p92"/>
          <p:cNvPicPr preferRelativeResize="0"/>
          <p:nvPr/>
        </p:nvPicPr>
        <p:blipFill rotWithShape="1">
          <a:blip r:embed="rId3">
            <a:alphaModFix/>
          </a:blip>
          <a:srcRect b="31216" l="0" r="74629" t="30982"/>
          <a:stretch/>
        </p:blipFill>
        <p:spPr>
          <a:xfrm>
            <a:off x="5880075" y="781022"/>
            <a:ext cx="1934274" cy="3844706"/>
          </a:xfrm>
          <a:prstGeom prst="rect">
            <a:avLst/>
          </a:prstGeom>
          <a:noFill/>
          <a:ln>
            <a:noFill/>
          </a:ln>
        </p:spPr>
      </p:pic>
      <p:sp>
        <p:nvSpPr>
          <p:cNvPr id="915" name="Google Shape;915;p92"/>
          <p:cNvSpPr txBox="1"/>
          <p:nvPr/>
        </p:nvSpPr>
        <p:spPr>
          <a:xfrm>
            <a:off x="645225" y="914555"/>
            <a:ext cx="2583300" cy="8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Indicates that we are receiving signal and data is being received </a:t>
            </a:r>
            <a:endParaRPr sz="1600"/>
          </a:p>
        </p:txBody>
      </p:sp>
      <p:sp>
        <p:nvSpPr>
          <p:cNvPr id="916" name="Google Shape;916;p92"/>
          <p:cNvSpPr/>
          <p:nvPr/>
        </p:nvSpPr>
        <p:spPr>
          <a:xfrm>
            <a:off x="3228525" y="1269469"/>
            <a:ext cx="2803800" cy="3861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92"/>
          <p:cNvSpPr txBox="1"/>
          <p:nvPr/>
        </p:nvSpPr>
        <p:spPr>
          <a:xfrm>
            <a:off x="645225" y="3389382"/>
            <a:ext cx="2334900" cy="133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Logic and output continues to function after switchover until battery has been signaled to terminate</a:t>
            </a:r>
            <a:endParaRPr sz="1600"/>
          </a:p>
        </p:txBody>
      </p:sp>
      <p:sp>
        <p:nvSpPr>
          <p:cNvPr id="918" name="Google Shape;918;p92"/>
          <p:cNvSpPr/>
          <p:nvPr/>
        </p:nvSpPr>
        <p:spPr>
          <a:xfrm>
            <a:off x="3002575" y="3638363"/>
            <a:ext cx="2945700" cy="3861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92"/>
          <p:cNvSpPr/>
          <p:nvPr/>
        </p:nvSpPr>
        <p:spPr>
          <a:xfrm>
            <a:off x="3228525" y="2307675"/>
            <a:ext cx="2803800" cy="3861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92"/>
          <p:cNvSpPr txBox="1"/>
          <p:nvPr/>
        </p:nvSpPr>
        <p:spPr>
          <a:xfrm>
            <a:off x="761025" y="1943761"/>
            <a:ext cx="2467500" cy="133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Time between power switch, display will verify that we have has a successful power switchover.</a:t>
            </a:r>
            <a:endParaRPr sz="16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5" name="Shape 925"/>
        <p:cNvGrpSpPr/>
        <p:nvPr/>
      </p:nvGrpSpPr>
      <p:grpSpPr>
        <a:xfrm>
          <a:off x="0" y="0"/>
          <a:ext cx="0" cy="0"/>
          <a:chOff x="0" y="0"/>
          <a:chExt cx="0" cy="0"/>
        </a:xfrm>
      </p:grpSpPr>
      <p:sp>
        <p:nvSpPr>
          <p:cNvPr id="926" name="Google Shape;926;p93"/>
          <p:cNvSpPr txBox="1"/>
          <p:nvPr/>
        </p:nvSpPr>
        <p:spPr>
          <a:xfrm>
            <a:off x="4742400" y="1459497"/>
            <a:ext cx="4143300" cy="3127800"/>
          </a:xfrm>
          <a:prstGeom prst="rect">
            <a:avLst/>
          </a:prstGeom>
          <a:solidFill>
            <a:srgbClr val="EFEFE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Telemetry Interface</a:t>
            </a:r>
            <a:endParaRPr b="1" sz="1800"/>
          </a:p>
        </p:txBody>
      </p:sp>
      <p:sp>
        <p:nvSpPr>
          <p:cNvPr id="927" name="Google Shape;927;p93"/>
          <p:cNvSpPr txBox="1"/>
          <p:nvPr>
            <p:ph type="title"/>
          </p:nvPr>
        </p:nvSpPr>
        <p:spPr>
          <a:xfrm>
            <a:off x="0" y="57150"/>
            <a:ext cx="82296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
                <a:solidFill>
                  <a:schemeClr val="dk1"/>
                </a:solidFill>
                <a:latin typeface="Arial"/>
                <a:ea typeface="Arial"/>
                <a:cs typeface="Arial"/>
                <a:sym typeface="Arial"/>
              </a:rPr>
              <a:t>Electrical</a:t>
            </a:r>
            <a:endParaRPr>
              <a:latin typeface="Arial"/>
              <a:ea typeface="Arial"/>
              <a:cs typeface="Arial"/>
              <a:sym typeface="Arial"/>
            </a:endParaRPr>
          </a:p>
        </p:txBody>
      </p:sp>
      <p:sp>
        <p:nvSpPr>
          <p:cNvPr id="928" name="Google Shape;928;p93"/>
          <p:cNvSpPr txBox="1"/>
          <p:nvPr>
            <p:ph idx="12" type="sldNum"/>
          </p:nvPr>
        </p:nvSpPr>
        <p:spPr>
          <a:xfrm>
            <a:off x="6553200" y="4729163"/>
            <a:ext cx="2133600" cy="3570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pic>
        <p:nvPicPr>
          <p:cNvPr id="929" name="Google Shape;929;p93"/>
          <p:cNvPicPr preferRelativeResize="0"/>
          <p:nvPr/>
        </p:nvPicPr>
        <p:blipFill>
          <a:blip r:embed="rId3">
            <a:alphaModFix/>
          </a:blip>
          <a:stretch>
            <a:fillRect/>
          </a:stretch>
        </p:blipFill>
        <p:spPr>
          <a:xfrm>
            <a:off x="356413" y="1215002"/>
            <a:ext cx="1249836" cy="1533628"/>
          </a:xfrm>
          <a:prstGeom prst="rect">
            <a:avLst/>
          </a:prstGeom>
          <a:noFill/>
          <a:ln>
            <a:noFill/>
          </a:ln>
        </p:spPr>
      </p:pic>
      <p:sp>
        <p:nvSpPr>
          <p:cNvPr id="930" name="Google Shape;930;p93"/>
          <p:cNvSpPr txBox="1"/>
          <p:nvPr/>
        </p:nvSpPr>
        <p:spPr>
          <a:xfrm>
            <a:off x="122825" y="690025"/>
            <a:ext cx="2133600" cy="40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MAX31865 + RTD P100 probe testing</a:t>
            </a:r>
            <a:endParaRPr/>
          </a:p>
        </p:txBody>
      </p:sp>
      <p:pic>
        <p:nvPicPr>
          <p:cNvPr id="931" name="Google Shape;931;p93"/>
          <p:cNvPicPr preferRelativeResize="0"/>
          <p:nvPr/>
        </p:nvPicPr>
        <p:blipFill>
          <a:blip r:embed="rId4">
            <a:alphaModFix/>
          </a:blip>
          <a:stretch>
            <a:fillRect/>
          </a:stretch>
        </p:blipFill>
        <p:spPr>
          <a:xfrm>
            <a:off x="2838546" y="3295795"/>
            <a:ext cx="1501612" cy="1371561"/>
          </a:xfrm>
          <a:prstGeom prst="rect">
            <a:avLst/>
          </a:prstGeom>
          <a:noFill/>
          <a:ln>
            <a:noFill/>
          </a:ln>
        </p:spPr>
      </p:pic>
      <p:pic>
        <p:nvPicPr>
          <p:cNvPr id="932" name="Google Shape;932;p93"/>
          <p:cNvPicPr preferRelativeResize="0"/>
          <p:nvPr/>
        </p:nvPicPr>
        <p:blipFill>
          <a:blip r:embed="rId5">
            <a:alphaModFix/>
          </a:blip>
          <a:stretch>
            <a:fillRect/>
          </a:stretch>
        </p:blipFill>
        <p:spPr>
          <a:xfrm>
            <a:off x="2824913" y="1176094"/>
            <a:ext cx="1140253" cy="1533638"/>
          </a:xfrm>
          <a:prstGeom prst="rect">
            <a:avLst/>
          </a:prstGeom>
          <a:noFill/>
          <a:ln>
            <a:noFill/>
          </a:ln>
        </p:spPr>
      </p:pic>
      <p:pic>
        <p:nvPicPr>
          <p:cNvPr id="933" name="Google Shape;933;p93"/>
          <p:cNvPicPr preferRelativeResize="0"/>
          <p:nvPr/>
        </p:nvPicPr>
        <p:blipFill>
          <a:blip r:embed="rId6">
            <a:alphaModFix/>
          </a:blip>
          <a:stretch>
            <a:fillRect/>
          </a:stretch>
        </p:blipFill>
        <p:spPr>
          <a:xfrm>
            <a:off x="327188" y="3295794"/>
            <a:ext cx="1501612" cy="1467550"/>
          </a:xfrm>
          <a:prstGeom prst="rect">
            <a:avLst/>
          </a:prstGeom>
          <a:noFill/>
          <a:ln>
            <a:noFill/>
          </a:ln>
        </p:spPr>
      </p:pic>
      <p:pic>
        <p:nvPicPr>
          <p:cNvPr id="934" name="Google Shape;934;p93"/>
          <p:cNvPicPr preferRelativeResize="0"/>
          <p:nvPr/>
        </p:nvPicPr>
        <p:blipFill>
          <a:blip r:embed="rId7">
            <a:alphaModFix/>
          </a:blip>
          <a:stretch>
            <a:fillRect/>
          </a:stretch>
        </p:blipFill>
        <p:spPr>
          <a:xfrm>
            <a:off x="5092860" y="2551141"/>
            <a:ext cx="1501612" cy="1673562"/>
          </a:xfrm>
          <a:prstGeom prst="rect">
            <a:avLst/>
          </a:prstGeom>
          <a:noFill/>
          <a:ln>
            <a:noFill/>
          </a:ln>
        </p:spPr>
      </p:pic>
      <p:pic>
        <p:nvPicPr>
          <p:cNvPr id="935" name="Google Shape;935;p93"/>
          <p:cNvPicPr preferRelativeResize="0"/>
          <p:nvPr/>
        </p:nvPicPr>
        <p:blipFill>
          <a:blip r:embed="rId8">
            <a:alphaModFix/>
          </a:blip>
          <a:stretch>
            <a:fillRect/>
          </a:stretch>
        </p:blipFill>
        <p:spPr>
          <a:xfrm>
            <a:off x="7286162" y="2551134"/>
            <a:ext cx="960487" cy="1907380"/>
          </a:xfrm>
          <a:prstGeom prst="rect">
            <a:avLst/>
          </a:prstGeom>
          <a:noFill/>
          <a:ln>
            <a:noFill/>
          </a:ln>
        </p:spPr>
      </p:pic>
      <p:sp>
        <p:nvSpPr>
          <p:cNvPr id="936" name="Google Shape;936;p93"/>
          <p:cNvSpPr txBox="1"/>
          <p:nvPr/>
        </p:nvSpPr>
        <p:spPr>
          <a:xfrm>
            <a:off x="2436300" y="2896575"/>
            <a:ext cx="2465400" cy="35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Forge Temperature Meter</a:t>
            </a:r>
            <a:endParaRPr/>
          </a:p>
        </p:txBody>
      </p:sp>
      <p:sp>
        <p:nvSpPr>
          <p:cNvPr id="937" name="Google Shape;937;p93"/>
          <p:cNvSpPr txBox="1"/>
          <p:nvPr/>
        </p:nvSpPr>
        <p:spPr>
          <a:xfrm>
            <a:off x="4995450" y="2040975"/>
            <a:ext cx="1861200" cy="49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Prototype RS-232 Interface</a:t>
            </a:r>
            <a:endParaRPr/>
          </a:p>
        </p:txBody>
      </p:sp>
      <p:sp>
        <p:nvSpPr>
          <p:cNvPr id="938" name="Google Shape;938;p93"/>
          <p:cNvSpPr txBox="1"/>
          <p:nvPr/>
        </p:nvSpPr>
        <p:spPr>
          <a:xfrm>
            <a:off x="7008525" y="2130527"/>
            <a:ext cx="1666500" cy="31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RS-232 output</a:t>
            </a:r>
            <a:endParaRPr/>
          </a:p>
        </p:txBody>
      </p:sp>
      <p:sp>
        <p:nvSpPr>
          <p:cNvPr id="939" name="Google Shape;939;p93"/>
          <p:cNvSpPr txBox="1"/>
          <p:nvPr/>
        </p:nvSpPr>
        <p:spPr>
          <a:xfrm>
            <a:off x="0" y="2748619"/>
            <a:ext cx="2306100" cy="40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Current draw (at 3.3v) of one MAX31865 breakout</a:t>
            </a:r>
            <a:endParaRPr/>
          </a:p>
        </p:txBody>
      </p:sp>
      <p:sp>
        <p:nvSpPr>
          <p:cNvPr id="940" name="Google Shape;940;p93"/>
          <p:cNvSpPr txBox="1"/>
          <p:nvPr/>
        </p:nvSpPr>
        <p:spPr>
          <a:xfrm>
            <a:off x="2436300" y="660413"/>
            <a:ext cx="2306100" cy="40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Secondary experiment power supply testing</a:t>
            </a:r>
            <a:endParaRPr/>
          </a:p>
        </p:txBody>
      </p:sp>
      <p:sp>
        <p:nvSpPr>
          <p:cNvPr id="941" name="Google Shape;941;p93"/>
          <p:cNvSpPr txBox="1"/>
          <p:nvPr/>
        </p:nvSpPr>
        <p:spPr>
          <a:xfrm>
            <a:off x="6016125" y="914400"/>
            <a:ext cx="2899200" cy="49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Secondary Experiment </a:t>
            </a:r>
            <a:endParaRPr b="1" sz="1800"/>
          </a:p>
        </p:txBody>
      </p:sp>
      <p:sp>
        <p:nvSpPr>
          <p:cNvPr id="942" name="Google Shape;942;p93"/>
          <p:cNvSpPr/>
          <p:nvPr/>
        </p:nvSpPr>
        <p:spPr>
          <a:xfrm>
            <a:off x="4586150" y="914399"/>
            <a:ext cx="1317600" cy="4032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6" name="Shape 946"/>
        <p:cNvGrpSpPr/>
        <p:nvPr/>
      </p:nvGrpSpPr>
      <p:grpSpPr>
        <a:xfrm>
          <a:off x="0" y="0"/>
          <a:ext cx="0" cy="0"/>
          <a:chOff x="0" y="0"/>
          <a:chExt cx="0" cy="0"/>
        </a:xfrm>
      </p:grpSpPr>
      <p:sp>
        <p:nvSpPr>
          <p:cNvPr id="947" name="Google Shape;947;p94"/>
          <p:cNvSpPr txBox="1"/>
          <p:nvPr>
            <p:ph type="title"/>
          </p:nvPr>
        </p:nvSpPr>
        <p:spPr>
          <a:xfrm>
            <a:off x="0" y="57150"/>
            <a:ext cx="82296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Arial"/>
                <a:ea typeface="Arial"/>
                <a:cs typeface="Arial"/>
                <a:sym typeface="Arial"/>
              </a:rPr>
              <a:t>Primary Experiment: Schematics</a:t>
            </a:r>
            <a:endParaRPr>
              <a:latin typeface="Arial"/>
              <a:ea typeface="Arial"/>
              <a:cs typeface="Arial"/>
              <a:sym typeface="Arial"/>
            </a:endParaRPr>
          </a:p>
        </p:txBody>
      </p:sp>
      <p:pic>
        <p:nvPicPr>
          <p:cNvPr id="948" name="Google Shape;948;p94"/>
          <p:cNvPicPr preferRelativeResize="0"/>
          <p:nvPr/>
        </p:nvPicPr>
        <p:blipFill>
          <a:blip r:embed="rId3">
            <a:alphaModFix/>
          </a:blip>
          <a:stretch>
            <a:fillRect/>
          </a:stretch>
        </p:blipFill>
        <p:spPr>
          <a:xfrm>
            <a:off x="863500" y="767200"/>
            <a:ext cx="6403875" cy="41510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2" name="Shape 952"/>
        <p:cNvGrpSpPr/>
        <p:nvPr/>
      </p:nvGrpSpPr>
      <p:grpSpPr>
        <a:xfrm>
          <a:off x="0" y="0"/>
          <a:ext cx="0" cy="0"/>
          <a:chOff x="0" y="0"/>
          <a:chExt cx="0" cy="0"/>
        </a:xfrm>
      </p:grpSpPr>
      <p:sp>
        <p:nvSpPr>
          <p:cNvPr id="953" name="Google Shape;953;p95"/>
          <p:cNvSpPr txBox="1"/>
          <p:nvPr>
            <p:ph type="title"/>
          </p:nvPr>
        </p:nvSpPr>
        <p:spPr>
          <a:xfrm>
            <a:off x="0" y="57150"/>
            <a:ext cx="82296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Arial"/>
                <a:ea typeface="Arial"/>
                <a:cs typeface="Arial"/>
                <a:sym typeface="Arial"/>
              </a:rPr>
              <a:t>Primary Experiment: PCB board (80%)</a:t>
            </a:r>
            <a:endParaRPr>
              <a:latin typeface="Arial"/>
              <a:ea typeface="Arial"/>
              <a:cs typeface="Arial"/>
              <a:sym typeface="Arial"/>
            </a:endParaRPr>
          </a:p>
        </p:txBody>
      </p:sp>
      <p:pic>
        <p:nvPicPr>
          <p:cNvPr id="954" name="Google Shape;954;p95"/>
          <p:cNvPicPr preferRelativeResize="0"/>
          <p:nvPr/>
        </p:nvPicPr>
        <p:blipFill rotWithShape="1">
          <a:blip r:embed="rId3">
            <a:alphaModFix/>
          </a:blip>
          <a:srcRect b="-3359" l="7460" r="-7459" t="3360"/>
          <a:stretch/>
        </p:blipFill>
        <p:spPr>
          <a:xfrm>
            <a:off x="2975850" y="1696675"/>
            <a:ext cx="4632975" cy="3088650"/>
          </a:xfrm>
          <a:prstGeom prst="rect">
            <a:avLst/>
          </a:prstGeom>
          <a:noFill/>
          <a:ln>
            <a:noFill/>
          </a:ln>
        </p:spPr>
      </p:pic>
      <p:pic>
        <p:nvPicPr>
          <p:cNvPr id="955" name="Google Shape;955;p95"/>
          <p:cNvPicPr preferRelativeResize="0"/>
          <p:nvPr/>
        </p:nvPicPr>
        <p:blipFill>
          <a:blip r:embed="rId4">
            <a:alphaModFix/>
          </a:blip>
          <a:stretch>
            <a:fillRect/>
          </a:stretch>
        </p:blipFill>
        <p:spPr>
          <a:xfrm>
            <a:off x="-729150" y="1604825"/>
            <a:ext cx="4586626" cy="3057751"/>
          </a:xfrm>
          <a:prstGeom prst="rect">
            <a:avLst/>
          </a:prstGeom>
          <a:noFill/>
          <a:ln>
            <a:noFill/>
          </a:ln>
        </p:spPr>
      </p:pic>
      <p:sp>
        <p:nvSpPr>
          <p:cNvPr id="956" name="Google Shape;956;p95"/>
          <p:cNvSpPr txBox="1"/>
          <p:nvPr/>
        </p:nvSpPr>
        <p:spPr>
          <a:xfrm>
            <a:off x="165900" y="822425"/>
            <a:ext cx="7884300" cy="7824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All of our components will be plated through hole or surface mount.</a:t>
            </a:r>
            <a:endParaRPr sz="1600"/>
          </a:p>
          <a:p>
            <a:pPr indent="-330200" lvl="0" marL="457200" rtl="0" algn="l">
              <a:spcBef>
                <a:spcPts val="0"/>
              </a:spcBef>
              <a:spcAft>
                <a:spcPts val="0"/>
              </a:spcAft>
              <a:buSzPts val="1600"/>
              <a:buChar char="-"/>
            </a:pPr>
            <a:r>
              <a:rPr lang="en" sz="1600"/>
              <a:t>Everything is to scale which allows us to test fit on paper prints while implementing everything as if it were the final product.</a:t>
            </a:r>
            <a:endParaRPr sz="1600"/>
          </a:p>
        </p:txBody>
      </p:sp>
      <p:pic>
        <p:nvPicPr>
          <p:cNvPr id="957" name="Google Shape;957;p95"/>
          <p:cNvPicPr preferRelativeResize="0"/>
          <p:nvPr/>
        </p:nvPicPr>
        <p:blipFill rotWithShape="1">
          <a:blip r:embed="rId5">
            <a:alphaModFix/>
          </a:blip>
          <a:srcRect b="-14634" l="1390" r="-1389" t="18035"/>
          <a:stretch/>
        </p:blipFill>
        <p:spPr>
          <a:xfrm>
            <a:off x="6557475" y="1505900"/>
            <a:ext cx="2505075" cy="340139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1" name="Shape 961"/>
        <p:cNvGrpSpPr/>
        <p:nvPr/>
      </p:nvGrpSpPr>
      <p:grpSpPr>
        <a:xfrm>
          <a:off x="0" y="0"/>
          <a:ext cx="0" cy="0"/>
          <a:chOff x="0" y="0"/>
          <a:chExt cx="0" cy="0"/>
        </a:xfrm>
      </p:grpSpPr>
      <p:sp>
        <p:nvSpPr>
          <p:cNvPr id="962" name="Google Shape;962;p96"/>
          <p:cNvSpPr txBox="1"/>
          <p:nvPr>
            <p:ph type="title"/>
          </p:nvPr>
        </p:nvSpPr>
        <p:spPr>
          <a:xfrm>
            <a:off x="0" y="57150"/>
            <a:ext cx="86094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Arial"/>
                <a:ea typeface="Arial"/>
                <a:cs typeface="Arial"/>
                <a:sym typeface="Arial"/>
              </a:rPr>
              <a:t>Secondary Experiment: Schematics</a:t>
            </a:r>
            <a:endParaRPr>
              <a:latin typeface="Arial"/>
              <a:ea typeface="Arial"/>
              <a:cs typeface="Arial"/>
              <a:sym typeface="Arial"/>
            </a:endParaRPr>
          </a:p>
        </p:txBody>
      </p:sp>
      <p:pic>
        <p:nvPicPr>
          <p:cNvPr id="963" name="Google Shape;963;p96"/>
          <p:cNvPicPr preferRelativeResize="0"/>
          <p:nvPr/>
        </p:nvPicPr>
        <p:blipFill>
          <a:blip r:embed="rId3">
            <a:alphaModFix/>
          </a:blip>
          <a:stretch>
            <a:fillRect/>
          </a:stretch>
        </p:blipFill>
        <p:spPr>
          <a:xfrm>
            <a:off x="1098250" y="756250"/>
            <a:ext cx="6053923" cy="39241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7" name="Shape 967"/>
        <p:cNvGrpSpPr/>
        <p:nvPr/>
      </p:nvGrpSpPr>
      <p:grpSpPr>
        <a:xfrm>
          <a:off x="0" y="0"/>
          <a:ext cx="0" cy="0"/>
          <a:chOff x="0" y="0"/>
          <a:chExt cx="0" cy="0"/>
        </a:xfrm>
      </p:grpSpPr>
      <p:sp>
        <p:nvSpPr>
          <p:cNvPr id="968" name="Google Shape;968;p97"/>
          <p:cNvSpPr txBox="1"/>
          <p:nvPr>
            <p:ph type="title"/>
          </p:nvPr>
        </p:nvSpPr>
        <p:spPr>
          <a:xfrm>
            <a:off x="0" y="57150"/>
            <a:ext cx="86094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Arial"/>
                <a:ea typeface="Arial"/>
                <a:cs typeface="Arial"/>
                <a:sym typeface="Arial"/>
              </a:rPr>
              <a:t>Secondary Experiment: PCB board (80%)</a:t>
            </a:r>
            <a:endParaRPr>
              <a:latin typeface="Arial"/>
              <a:ea typeface="Arial"/>
              <a:cs typeface="Arial"/>
              <a:sym typeface="Arial"/>
            </a:endParaRPr>
          </a:p>
        </p:txBody>
      </p:sp>
      <p:pic>
        <p:nvPicPr>
          <p:cNvPr id="969" name="Google Shape;969;p97"/>
          <p:cNvPicPr preferRelativeResize="0"/>
          <p:nvPr/>
        </p:nvPicPr>
        <p:blipFill>
          <a:blip r:embed="rId3">
            <a:alphaModFix/>
          </a:blip>
          <a:stretch>
            <a:fillRect/>
          </a:stretch>
        </p:blipFill>
        <p:spPr>
          <a:xfrm>
            <a:off x="2746437" y="1688878"/>
            <a:ext cx="4065326" cy="2710225"/>
          </a:xfrm>
          <a:prstGeom prst="rect">
            <a:avLst/>
          </a:prstGeom>
          <a:noFill/>
          <a:ln>
            <a:noFill/>
          </a:ln>
        </p:spPr>
      </p:pic>
      <p:pic>
        <p:nvPicPr>
          <p:cNvPr id="970" name="Google Shape;970;p97"/>
          <p:cNvPicPr preferRelativeResize="0"/>
          <p:nvPr/>
        </p:nvPicPr>
        <p:blipFill>
          <a:blip r:embed="rId4">
            <a:alphaModFix/>
          </a:blip>
          <a:stretch>
            <a:fillRect/>
          </a:stretch>
        </p:blipFill>
        <p:spPr>
          <a:xfrm>
            <a:off x="-438850" y="1721875"/>
            <a:ext cx="3966349" cy="2644225"/>
          </a:xfrm>
          <a:prstGeom prst="rect">
            <a:avLst/>
          </a:prstGeom>
          <a:noFill/>
          <a:ln>
            <a:noFill/>
          </a:ln>
        </p:spPr>
      </p:pic>
      <p:sp>
        <p:nvSpPr>
          <p:cNvPr id="971" name="Google Shape;971;p97"/>
          <p:cNvSpPr txBox="1"/>
          <p:nvPr/>
        </p:nvSpPr>
        <p:spPr>
          <a:xfrm>
            <a:off x="165900" y="822425"/>
            <a:ext cx="7884300" cy="7824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All of our components will be plated through hole or surface mount.</a:t>
            </a:r>
            <a:endParaRPr sz="1600"/>
          </a:p>
          <a:p>
            <a:pPr indent="-330200" lvl="0" marL="457200" rtl="0" algn="l">
              <a:spcBef>
                <a:spcPts val="0"/>
              </a:spcBef>
              <a:spcAft>
                <a:spcPts val="0"/>
              </a:spcAft>
              <a:buSzPts val="1600"/>
              <a:buChar char="-"/>
            </a:pPr>
            <a:r>
              <a:rPr lang="en" sz="1600"/>
              <a:t>Everything is to scale which allows us to test fit on paper prints while implementing everything as if it were the final product. </a:t>
            </a:r>
            <a:endParaRPr sz="1600"/>
          </a:p>
        </p:txBody>
      </p:sp>
      <p:pic>
        <p:nvPicPr>
          <p:cNvPr id="972" name="Google Shape;972;p97"/>
          <p:cNvPicPr preferRelativeResize="0"/>
          <p:nvPr/>
        </p:nvPicPr>
        <p:blipFill>
          <a:blip r:embed="rId5">
            <a:alphaModFix/>
          </a:blip>
          <a:stretch>
            <a:fillRect/>
          </a:stretch>
        </p:blipFill>
        <p:spPr>
          <a:xfrm>
            <a:off x="6315213" y="1432750"/>
            <a:ext cx="2234537" cy="297938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44"/>
          <p:cNvSpPr txBox="1"/>
          <p:nvPr>
            <p:ph type="title"/>
          </p:nvPr>
        </p:nvSpPr>
        <p:spPr>
          <a:xfrm>
            <a:off x="0" y="185900"/>
            <a:ext cx="82296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2800"/>
              <a:buFont typeface="Arial"/>
              <a:buNone/>
            </a:pPr>
            <a:r>
              <a:rPr lang="en">
                <a:latin typeface="Arial"/>
                <a:ea typeface="Arial"/>
                <a:cs typeface="Arial"/>
                <a:sym typeface="Arial"/>
              </a:rPr>
              <a:t>Success Criteria (Secondary)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270" name="Google Shape;270;p44"/>
          <p:cNvSpPr txBox="1"/>
          <p:nvPr>
            <p:ph idx="1" type="body"/>
          </p:nvPr>
        </p:nvSpPr>
        <p:spPr>
          <a:xfrm>
            <a:off x="0" y="819378"/>
            <a:ext cx="8229600" cy="33945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Clr>
                <a:schemeClr val="dk1"/>
              </a:buClr>
              <a:buSzPts val="2400"/>
              <a:buFont typeface="Arial"/>
              <a:buNone/>
            </a:pPr>
            <a:r>
              <a:rPr b="1" lang="en" sz="2400">
                <a:solidFill>
                  <a:srgbClr val="000000"/>
                </a:solidFill>
                <a:latin typeface="Arial"/>
                <a:ea typeface="Arial"/>
                <a:cs typeface="Arial"/>
                <a:sym typeface="Arial"/>
              </a:rPr>
              <a:t>Mission Success Criteria:</a:t>
            </a:r>
            <a:endParaRPr b="1" sz="2400">
              <a:solidFill>
                <a:srgbClr val="000000"/>
              </a:solidFill>
              <a:latin typeface="Arial"/>
              <a:ea typeface="Arial"/>
              <a:cs typeface="Arial"/>
              <a:sym typeface="Arial"/>
            </a:endParaRPr>
          </a:p>
          <a:p>
            <a:pPr indent="-355600" lvl="0" marL="457200" rtl="0" algn="l">
              <a:spcBef>
                <a:spcPts val="640"/>
              </a:spcBef>
              <a:spcAft>
                <a:spcPts val="0"/>
              </a:spcAft>
              <a:buClr>
                <a:srgbClr val="000000"/>
              </a:buClr>
              <a:buSzPts val="2000"/>
              <a:buFont typeface="Arial"/>
              <a:buChar char="●"/>
            </a:pPr>
            <a:r>
              <a:rPr lang="en" sz="2000">
                <a:solidFill>
                  <a:srgbClr val="000000"/>
                </a:solidFill>
                <a:latin typeface="Arial"/>
                <a:ea typeface="Arial"/>
                <a:cs typeface="Arial"/>
                <a:sym typeface="Arial"/>
              </a:rPr>
              <a:t>Switch over to on-board power supply prior to re-entry.</a:t>
            </a:r>
            <a:endParaRPr sz="2000">
              <a:solidFill>
                <a:srgbClr val="000000"/>
              </a:solidFill>
              <a:latin typeface="Arial"/>
              <a:ea typeface="Arial"/>
              <a:cs typeface="Arial"/>
              <a:sym typeface="Arial"/>
            </a:endParaRPr>
          </a:p>
          <a:p>
            <a:pPr indent="-355600" lvl="0" marL="457200" rtl="0" algn="l">
              <a:spcBef>
                <a:spcPts val="0"/>
              </a:spcBef>
              <a:spcAft>
                <a:spcPts val="0"/>
              </a:spcAft>
              <a:buClr>
                <a:srgbClr val="000000"/>
              </a:buClr>
              <a:buSzPts val="2000"/>
              <a:buFont typeface="Arial"/>
              <a:buChar char="●"/>
            </a:pPr>
            <a:r>
              <a:rPr lang="en" sz="2000">
                <a:solidFill>
                  <a:srgbClr val="000000"/>
                </a:solidFill>
                <a:latin typeface="Arial"/>
                <a:ea typeface="Arial"/>
                <a:cs typeface="Arial"/>
                <a:sym typeface="Arial"/>
              </a:rPr>
              <a:t>Record and collect thermal re-entry data.</a:t>
            </a:r>
            <a:endParaRPr sz="2000">
              <a:solidFill>
                <a:srgbClr val="000000"/>
              </a:solidFill>
              <a:latin typeface="Arial"/>
              <a:ea typeface="Arial"/>
              <a:cs typeface="Arial"/>
              <a:sym typeface="Arial"/>
            </a:endParaRPr>
          </a:p>
          <a:p>
            <a:pPr indent="-355600" lvl="1" marL="914400" rtl="0" algn="l">
              <a:spcBef>
                <a:spcPts val="0"/>
              </a:spcBef>
              <a:spcAft>
                <a:spcPts val="0"/>
              </a:spcAft>
              <a:buClr>
                <a:srgbClr val="000000"/>
              </a:buClr>
              <a:buSzPts val="2000"/>
              <a:buFont typeface="Arial"/>
              <a:buChar char="○"/>
            </a:pPr>
            <a:r>
              <a:rPr lang="en" sz="2000">
                <a:solidFill>
                  <a:srgbClr val="000000"/>
                </a:solidFill>
                <a:latin typeface="Arial"/>
                <a:ea typeface="Arial"/>
                <a:cs typeface="Arial"/>
                <a:sym typeface="Arial"/>
              </a:rPr>
              <a:t>Environment temperature and internal temperatures.</a:t>
            </a:r>
            <a:endParaRPr sz="2000">
              <a:solidFill>
                <a:srgbClr val="000000"/>
              </a:solidFill>
              <a:latin typeface="Arial"/>
              <a:ea typeface="Arial"/>
              <a:cs typeface="Arial"/>
              <a:sym typeface="Arial"/>
            </a:endParaRPr>
          </a:p>
          <a:p>
            <a:pPr indent="0" lvl="0" marL="0" rtl="0" algn="l">
              <a:spcBef>
                <a:spcPts val="640"/>
              </a:spcBef>
              <a:spcAft>
                <a:spcPts val="0"/>
              </a:spcAft>
              <a:buClr>
                <a:schemeClr val="dk1"/>
              </a:buClr>
              <a:buSzPts val="2400"/>
              <a:buFont typeface="Century"/>
              <a:buNone/>
            </a:pPr>
            <a:r>
              <a:t/>
            </a:r>
            <a:endParaRPr sz="2400">
              <a:solidFill>
                <a:srgbClr val="000000"/>
              </a:solidFill>
              <a:latin typeface="Arial"/>
              <a:ea typeface="Arial"/>
              <a:cs typeface="Arial"/>
              <a:sym typeface="Arial"/>
            </a:endParaRPr>
          </a:p>
          <a:p>
            <a:pPr indent="0" lvl="0" marL="0" rtl="0" algn="l">
              <a:spcBef>
                <a:spcPts val="640"/>
              </a:spcBef>
              <a:spcAft>
                <a:spcPts val="0"/>
              </a:spcAft>
              <a:buClr>
                <a:schemeClr val="dk1"/>
              </a:buClr>
              <a:buSzPts val="2400"/>
              <a:buFont typeface="Arial"/>
              <a:buNone/>
            </a:pPr>
            <a:r>
              <a:rPr b="1" lang="en" sz="2400">
                <a:solidFill>
                  <a:srgbClr val="000000"/>
                </a:solidFill>
                <a:latin typeface="Arial"/>
                <a:ea typeface="Arial"/>
                <a:cs typeface="Arial"/>
                <a:sym typeface="Arial"/>
              </a:rPr>
              <a:t>Comprehensive Success Criteria:</a:t>
            </a:r>
            <a:endParaRPr b="1" sz="2400">
              <a:solidFill>
                <a:srgbClr val="000000"/>
              </a:solidFill>
              <a:latin typeface="Arial"/>
              <a:ea typeface="Arial"/>
              <a:cs typeface="Arial"/>
              <a:sym typeface="Arial"/>
            </a:endParaRPr>
          </a:p>
          <a:p>
            <a:pPr indent="-355600" lvl="0" marL="457200" rtl="0" algn="l">
              <a:spcBef>
                <a:spcPts val="640"/>
              </a:spcBef>
              <a:spcAft>
                <a:spcPts val="0"/>
              </a:spcAft>
              <a:buClr>
                <a:srgbClr val="000000"/>
              </a:buClr>
              <a:buSzPts val="2000"/>
              <a:buFont typeface="Arial"/>
              <a:buChar char="●"/>
            </a:pPr>
            <a:r>
              <a:rPr lang="en" sz="2000">
                <a:solidFill>
                  <a:srgbClr val="000000"/>
                </a:solidFill>
                <a:latin typeface="Arial"/>
                <a:ea typeface="Arial"/>
                <a:cs typeface="Arial"/>
                <a:sym typeface="Arial"/>
              </a:rPr>
              <a:t>Record/collect thermal changes with respect to time to determine which materials are most suitable for re-entry.</a:t>
            </a:r>
            <a:endParaRPr sz="2000">
              <a:solidFill>
                <a:srgbClr val="000000"/>
              </a:solidFill>
              <a:latin typeface="Arial"/>
              <a:ea typeface="Arial"/>
              <a:cs typeface="Arial"/>
              <a:sym typeface="Arial"/>
            </a:endParaRPr>
          </a:p>
          <a:p>
            <a:pPr indent="0" lvl="0" marL="0" rtl="0" algn="l">
              <a:spcBef>
                <a:spcPts val="640"/>
              </a:spcBef>
              <a:spcAft>
                <a:spcPts val="0"/>
              </a:spcAft>
              <a:buClr>
                <a:schemeClr val="dk1"/>
              </a:buClr>
              <a:buSzPts val="2500"/>
              <a:buFont typeface="Century"/>
              <a:buNone/>
            </a:pPr>
            <a:r>
              <a:t/>
            </a:r>
            <a:endParaRPr sz="2500">
              <a:solidFill>
                <a:srgbClr val="000000"/>
              </a:solidFill>
              <a:latin typeface="Arial"/>
              <a:ea typeface="Arial"/>
              <a:cs typeface="Arial"/>
              <a:sym typeface="Arial"/>
            </a:endParaRPr>
          </a:p>
          <a:p>
            <a:pPr indent="0" lvl="0" marL="0" rtl="0" algn="l">
              <a:spcBef>
                <a:spcPts val="36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6" name="Shape 976"/>
        <p:cNvGrpSpPr/>
        <p:nvPr/>
      </p:nvGrpSpPr>
      <p:grpSpPr>
        <a:xfrm>
          <a:off x="0" y="0"/>
          <a:ext cx="0" cy="0"/>
          <a:chOff x="0" y="0"/>
          <a:chExt cx="0" cy="0"/>
        </a:xfrm>
      </p:grpSpPr>
      <p:sp>
        <p:nvSpPr>
          <p:cNvPr id="977" name="Google Shape;977;p98"/>
          <p:cNvSpPr txBox="1"/>
          <p:nvPr>
            <p:ph type="ctrTitle"/>
          </p:nvPr>
        </p:nvSpPr>
        <p:spPr>
          <a:xfrm>
            <a:off x="685800" y="323631"/>
            <a:ext cx="7772400" cy="1102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a:latin typeface="Arial"/>
                <a:ea typeface="Arial"/>
                <a:cs typeface="Arial"/>
                <a:sym typeface="Arial"/>
              </a:rPr>
              <a:t>4</a:t>
            </a:r>
            <a:r>
              <a:rPr lang="en">
                <a:latin typeface="Arial"/>
                <a:ea typeface="Arial"/>
                <a:cs typeface="Arial"/>
                <a:sym typeface="Arial"/>
              </a:rPr>
              <a:t>.0 Software </a:t>
            </a:r>
            <a:endParaRPr>
              <a:latin typeface="Arial"/>
              <a:ea typeface="Arial"/>
              <a:cs typeface="Arial"/>
              <a:sym typeface="Arial"/>
            </a:endParaRPr>
          </a:p>
        </p:txBody>
      </p:sp>
      <p:sp>
        <p:nvSpPr>
          <p:cNvPr id="978" name="Google Shape;978;p98"/>
          <p:cNvSpPr txBox="1"/>
          <p:nvPr>
            <p:ph idx="1" type="subTitle"/>
          </p:nvPr>
        </p:nvSpPr>
        <p:spPr>
          <a:xfrm>
            <a:off x="1371600" y="2343150"/>
            <a:ext cx="6400800" cy="1314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2000"/>
              <a:buFont typeface="Century"/>
              <a:buNone/>
            </a:pPr>
            <a:r>
              <a:rPr i="1" lang="en" sz="2400"/>
              <a:t>Ian McComas </a:t>
            </a:r>
            <a:endParaRPr sz="2400"/>
          </a:p>
        </p:txBody>
      </p:sp>
      <p:sp>
        <p:nvSpPr>
          <p:cNvPr id="979" name="Google Shape;979;p98"/>
          <p:cNvSpPr txBox="1"/>
          <p:nvPr/>
        </p:nvSpPr>
        <p:spPr>
          <a:xfrm>
            <a:off x="1221300" y="1196675"/>
            <a:ext cx="7236900" cy="110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600">
                <a:latin typeface="Century"/>
                <a:ea typeface="Century"/>
                <a:cs typeface="Century"/>
                <a:sym typeface="Century"/>
              </a:rPr>
              <a:t>Design Overview, Subsystem Testing and Integrated Subsystem Testing Status</a:t>
            </a:r>
            <a:endParaRPr sz="2600">
              <a:latin typeface="Century"/>
              <a:ea typeface="Century"/>
              <a:cs typeface="Century"/>
              <a:sym typeface="Century"/>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4" name="Shape 984"/>
        <p:cNvGrpSpPr/>
        <p:nvPr/>
      </p:nvGrpSpPr>
      <p:grpSpPr>
        <a:xfrm>
          <a:off x="0" y="0"/>
          <a:ext cx="0" cy="0"/>
          <a:chOff x="0" y="0"/>
          <a:chExt cx="0" cy="0"/>
        </a:xfrm>
      </p:grpSpPr>
      <p:sp>
        <p:nvSpPr>
          <p:cNvPr id="985" name="Google Shape;985;p99"/>
          <p:cNvSpPr txBox="1"/>
          <p:nvPr>
            <p:ph idx="1" type="body"/>
          </p:nvPr>
        </p:nvSpPr>
        <p:spPr>
          <a:xfrm>
            <a:off x="0" y="1006078"/>
            <a:ext cx="8229600" cy="3394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
              <a:t> </a:t>
            </a:r>
            <a:endParaRPr/>
          </a:p>
        </p:txBody>
      </p:sp>
      <p:sp>
        <p:nvSpPr>
          <p:cNvPr id="986" name="Google Shape;986;p99"/>
          <p:cNvSpPr txBox="1"/>
          <p:nvPr>
            <p:ph idx="12" type="sldNum"/>
          </p:nvPr>
        </p:nvSpPr>
        <p:spPr>
          <a:xfrm>
            <a:off x="6566075" y="4671238"/>
            <a:ext cx="2133600" cy="3570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987" name="Google Shape;987;p99"/>
          <p:cNvSpPr txBox="1"/>
          <p:nvPr>
            <p:ph type="title"/>
          </p:nvPr>
        </p:nvSpPr>
        <p:spPr>
          <a:xfrm>
            <a:off x="0" y="57150"/>
            <a:ext cx="8229600" cy="857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Arial"/>
                <a:ea typeface="Arial"/>
                <a:cs typeface="Arial"/>
                <a:sym typeface="Arial"/>
              </a:rPr>
              <a:t>Functional Block Diagram (Software)</a:t>
            </a:r>
            <a:endParaRPr>
              <a:latin typeface="Arial"/>
              <a:ea typeface="Arial"/>
              <a:cs typeface="Arial"/>
              <a:sym typeface="Arial"/>
            </a:endParaRPr>
          </a:p>
        </p:txBody>
      </p:sp>
      <p:pic>
        <p:nvPicPr>
          <p:cNvPr id="988" name="Google Shape;988;p99"/>
          <p:cNvPicPr preferRelativeResize="0"/>
          <p:nvPr/>
        </p:nvPicPr>
        <p:blipFill>
          <a:blip r:embed="rId3">
            <a:alphaModFix/>
          </a:blip>
          <a:stretch>
            <a:fillRect/>
          </a:stretch>
        </p:blipFill>
        <p:spPr>
          <a:xfrm>
            <a:off x="0" y="708625"/>
            <a:ext cx="8229600" cy="3989375"/>
          </a:xfrm>
          <a:prstGeom prst="rect">
            <a:avLst/>
          </a:prstGeom>
          <a:noFill/>
          <a:ln>
            <a:noFill/>
          </a:ln>
        </p:spPr>
      </p:pic>
      <p:pic>
        <p:nvPicPr>
          <p:cNvPr id="989" name="Google Shape;989;p99"/>
          <p:cNvPicPr preferRelativeResize="0"/>
          <p:nvPr/>
        </p:nvPicPr>
        <p:blipFill>
          <a:blip r:embed="rId4">
            <a:alphaModFix/>
          </a:blip>
          <a:stretch>
            <a:fillRect/>
          </a:stretch>
        </p:blipFill>
        <p:spPr>
          <a:xfrm>
            <a:off x="0" y="757875"/>
            <a:ext cx="9044076" cy="39133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4" name="Shape 994"/>
        <p:cNvGrpSpPr/>
        <p:nvPr/>
      </p:nvGrpSpPr>
      <p:grpSpPr>
        <a:xfrm>
          <a:off x="0" y="0"/>
          <a:ext cx="0" cy="0"/>
          <a:chOff x="0" y="0"/>
          <a:chExt cx="0" cy="0"/>
        </a:xfrm>
      </p:grpSpPr>
      <p:sp>
        <p:nvSpPr>
          <p:cNvPr id="995" name="Google Shape;995;p100"/>
          <p:cNvSpPr txBox="1"/>
          <p:nvPr>
            <p:ph type="title"/>
          </p:nvPr>
        </p:nvSpPr>
        <p:spPr>
          <a:xfrm>
            <a:off x="100450" y="0"/>
            <a:ext cx="6318600" cy="642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2400">
                <a:latin typeface="Arial"/>
                <a:ea typeface="Arial"/>
                <a:cs typeface="Arial"/>
                <a:sym typeface="Arial"/>
              </a:rPr>
              <a:t>Software Coding Block Diagram (Photo-Recognition for Telemetry)</a:t>
            </a:r>
            <a:endParaRPr sz="2400">
              <a:latin typeface="Arial"/>
              <a:ea typeface="Arial"/>
              <a:cs typeface="Arial"/>
              <a:sym typeface="Arial"/>
            </a:endParaRPr>
          </a:p>
        </p:txBody>
      </p:sp>
      <p:sp>
        <p:nvSpPr>
          <p:cNvPr id="996" name="Google Shape;996;p100"/>
          <p:cNvSpPr txBox="1"/>
          <p:nvPr>
            <p:ph idx="12" type="sldNum"/>
          </p:nvPr>
        </p:nvSpPr>
        <p:spPr>
          <a:xfrm>
            <a:off x="6559625" y="4677663"/>
            <a:ext cx="2133600" cy="3570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pic>
        <p:nvPicPr>
          <p:cNvPr id="997" name="Google Shape;997;p100"/>
          <p:cNvPicPr preferRelativeResize="0"/>
          <p:nvPr/>
        </p:nvPicPr>
        <p:blipFill>
          <a:blip r:embed="rId3">
            <a:alphaModFix/>
          </a:blip>
          <a:stretch>
            <a:fillRect/>
          </a:stretch>
        </p:blipFill>
        <p:spPr>
          <a:xfrm>
            <a:off x="152400" y="795300"/>
            <a:ext cx="8145499" cy="37299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2" name="Shape 1002"/>
        <p:cNvGrpSpPr/>
        <p:nvPr/>
      </p:nvGrpSpPr>
      <p:grpSpPr>
        <a:xfrm>
          <a:off x="0" y="0"/>
          <a:ext cx="0" cy="0"/>
          <a:chOff x="0" y="0"/>
          <a:chExt cx="0" cy="0"/>
        </a:xfrm>
      </p:grpSpPr>
      <p:sp>
        <p:nvSpPr>
          <p:cNvPr id="1003" name="Google Shape;1003;p101"/>
          <p:cNvSpPr txBox="1"/>
          <p:nvPr>
            <p:ph idx="12" type="sldNum"/>
          </p:nvPr>
        </p:nvSpPr>
        <p:spPr>
          <a:xfrm>
            <a:off x="6553200" y="4677663"/>
            <a:ext cx="2133600" cy="3570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1004" name="Google Shape;1004;p101"/>
          <p:cNvSpPr txBox="1"/>
          <p:nvPr>
            <p:ph type="title"/>
          </p:nvPr>
        </p:nvSpPr>
        <p:spPr>
          <a:xfrm>
            <a:off x="0" y="78600"/>
            <a:ext cx="8229600" cy="857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Arial"/>
                <a:ea typeface="Arial"/>
                <a:cs typeface="Arial"/>
                <a:sym typeface="Arial"/>
              </a:rPr>
              <a:t>Functional Block Diagram (Software Secondary)</a:t>
            </a:r>
            <a:endParaRPr>
              <a:latin typeface="Arial"/>
              <a:ea typeface="Arial"/>
              <a:cs typeface="Arial"/>
              <a:sym typeface="Arial"/>
            </a:endParaRPr>
          </a:p>
        </p:txBody>
      </p:sp>
      <p:pic>
        <p:nvPicPr>
          <p:cNvPr id="1005" name="Google Shape;1005;p101"/>
          <p:cNvPicPr preferRelativeResize="0"/>
          <p:nvPr/>
        </p:nvPicPr>
        <p:blipFill>
          <a:blip r:embed="rId3">
            <a:alphaModFix/>
          </a:blip>
          <a:stretch>
            <a:fillRect/>
          </a:stretch>
        </p:blipFill>
        <p:spPr>
          <a:xfrm>
            <a:off x="3192125" y="764800"/>
            <a:ext cx="2759750" cy="38098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9" name="Shape 1009"/>
        <p:cNvGrpSpPr/>
        <p:nvPr/>
      </p:nvGrpSpPr>
      <p:grpSpPr>
        <a:xfrm>
          <a:off x="0" y="0"/>
          <a:ext cx="0" cy="0"/>
          <a:chOff x="0" y="0"/>
          <a:chExt cx="0" cy="0"/>
        </a:xfrm>
      </p:grpSpPr>
      <p:sp>
        <p:nvSpPr>
          <p:cNvPr id="1010" name="Google Shape;1010;p102"/>
          <p:cNvSpPr txBox="1"/>
          <p:nvPr>
            <p:ph type="title"/>
          </p:nvPr>
        </p:nvSpPr>
        <p:spPr>
          <a:xfrm>
            <a:off x="0" y="57150"/>
            <a:ext cx="90030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Arial"/>
                <a:ea typeface="Arial"/>
                <a:cs typeface="Arial"/>
                <a:sym typeface="Arial"/>
              </a:rPr>
              <a:t>Subsystem Testing(Software Primary Completed 75%)</a:t>
            </a:r>
            <a:endParaRPr>
              <a:latin typeface="Arial"/>
              <a:ea typeface="Arial"/>
              <a:cs typeface="Arial"/>
              <a:sym typeface="Arial"/>
            </a:endParaRPr>
          </a:p>
        </p:txBody>
      </p:sp>
      <p:sp>
        <p:nvSpPr>
          <p:cNvPr id="1011" name="Google Shape;1011;p102"/>
          <p:cNvSpPr txBox="1"/>
          <p:nvPr/>
        </p:nvSpPr>
        <p:spPr>
          <a:xfrm>
            <a:off x="111525" y="817050"/>
            <a:ext cx="8333400" cy="3783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sz="1800"/>
              <a:t>Camera Tests (Completed)</a:t>
            </a:r>
            <a:endParaRPr b="1" sz="1800"/>
          </a:p>
          <a:p>
            <a:pPr indent="-342900" lvl="1" marL="914400" rtl="0" algn="l">
              <a:spcBef>
                <a:spcPts val="0"/>
              </a:spcBef>
              <a:spcAft>
                <a:spcPts val="0"/>
              </a:spcAft>
              <a:buSzPts val="1800"/>
              <a:buChar char="○"/>
            </a:pPr>
            <a:r>
              <a:rPr lang="en" sz="1800"/>
              <a:t>Pi Zero implemented with image processing code.</a:t>
            </a:r>
            <a:endParaRPr sz="1800"/>
          </a:p>
          <a:p>
            <a:pPr indent="-342900" lvl="2" marL="1371600" rtl="0" algn="l">
              <a:spcBef>
                <a:spcPts val="0"/>
              </a:spcBef>
              <a:spcAft>
                <a:spcPts val="0"/>
              </a:spcAft>
              <a:buSzPts val="1800"/>
              <a:buChar char="■"/>
            </a:pPr>
            <a:r>
              <a:rPr lang="en" sz="1800"/>
              <a:t>Pi Zero drops frames from video feed when pulling single frames for processing.</a:t>
            </a:r>
            <a:endParaRPr sz="1800"/>
          </a:p>
          <a:p>
            <a:pPr indent="-342900" lvl="1" marL="914400" rtl="0" algn="l">
              <a:spcBef>
                <a:spcPts val="0"/>
              </a:spcBef>
              <a:spcAft>
                <a:spcPts val="0"/>
              </a:spcAft>
              <a:buSzPts val="1800"/>
              <a:buChar char="○"/>
            </a:pPr>
            <a:r>
              <a:rPr lang="en" sz="1800"/>
              <a:t>Packaging for telemetry narrowed down.</a:t>
            </a:r>
            <a:endParaRPr sz="1800"/>
          </a:p>
          <a:p>
            <a:pPr indent="-342900" lvl="2" marL="1371600" rtl="0" algn="l">
              <a:spcBef>
                <a:spcPts val="0"/>
              </a:spcBef>
              <a:spcAft>
                <a:spcPts val="0"/>
              </a:spcAft>
              <a:buSzPts val="1800"/>
              <a:buChar char="■"/>
            </a:pPr>
            <a:r>
              <a:rPr lang="en" sz="1800"/>
              <a:t>Averaging X,Y components in image and saving number of pixels affected.</a:t>
            </a:r>
            <a:endParaRPr sz="1800"/>
          </a:p>
          <a:p>
            <a:pPr indent="-342900" lvl="1" marL="914400" rtl="0" algn="l">
              <a:spcBef>
                <a:spcPts val="0"/>
              </a:spcBef>
              <a:spcAft>
                <a:spcPts val="0"/>
              </a:spcAft>
              <a:buSzPts val="1800"/>
              <a:buChar char="○"/>
            </a:pPr>
            <a:r>
              <a:rPr lang="en" sz="1800"/>
              <a:t>Realized end of “hallway” was exposed to changing features in image background.</a:t>
            </a:r>
            <a:endParaRPr sz="1800"/>
          </a:p>
          <a:p>
            <a:pPr indent="-342900" lvl="2" marL="1371600" rtl="0" algn="l">
              <a:spcBef>
                <a:spcPts val="0"/>
              </a:spcBef>
              <a:spcAft>
                <a:spcPts val="0"/>
              </a:spcAft>
              <a:buSzPts val="1800"/>
              <a:buChar char="■"/>
            </a:pPr>
            <a:r>
              <a:rPr lang="en" sz="1800"/>
              <a:t>Decided to add deflection plate to mitigate noise.</a:t>
            </a:r>
            <a:endParaRPr sz="1800"/>
          </a:p>
          <a:p>
            <a:pPr indent="-342900" lvl="0" marL="457200" rtl="0" algn="l">
              <a:spcBef>
                <a:spcPts val="0"/>
              </a:spcBef>
              <a:spcAft>
                <a:spcPts val="0"/>
              </a:spcAft>
              <a:buSzPts val="1800"/>
              <a:buChar char="●"/>
            </a:pPr>
            <a:r>
              <a:rPr b="1" lang="en" sz="1800"/>
              <a:t>Full Servo/Motor setup</a:t>
            </a:r>
            <a:endParaRPr b="1" sz="1800"/>
          </a:p>
          <a:p>
            <a:pPr indent="-342900" lvl="1" marL="914400" rtl="0" algn="l">
              <a:spcBef>
                <a:spcPts val="0"/>
              </a:spcBef>
              <a:spcAft>
                <a:spcPts val="0"/>
              </a:spcAft>
              <a:buSzPts val="1800"/>
              <a:buChar char="○"/>
            </a:pPr>
            <a:r>
              <a:rPr lang="en" sz="1800"/>
              <a:t>All servos and motors run off one board.</a:t>
            </a:r>
            <a:endParaRPr sz="1800"/>
          </a:p>
          <a:p>
            <a:pPr indent="-342900" lvl="2" marL="1371600" rtl="0" algn="l">
              <a:spcBef>
                <a:spcPts val="0"/>
              </a:spcBef>
              <a:spcAft>
                <a:spcPts val="0"/>
              </a:spcAft>
              <a:buSzPts val="1800"/>
              <a:buChar char="■"/>
            </a:pPr>
            <a:r>
              <a:rPr lang="en" sz="1800"/>
              <a:t>Testing resulted in systems performing as intended.</a:t>
            </a:r>
            <a:endParaRPr sz="1800"/>
          </a:p>
          <a:p>
            <a:pPr indent="0" lvl="0" marL="0" rtl="0" algn="l">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5" name="Shape 1015"/>
        <p:cNvGrpSpPr/>
        <p:nvPr/>
      </p:nvGrpSpPr>
      <p:grpSpPr>
        <a:xfrm>
          <a:off x="0" y="0"/>
          <a:ext cx="0" cy="0"/>
          <a:chOff x="0" y="0"/>
          <a:chExt cx="0" cy="0"/>
        </a:xfrm>
      </p:grpSpPr>
      <p:sp>
        <p:nvSpPr>
          <p:cNvPr id="1016" name="Google Shape;1016;p103"/>
          <p:cNvSpPr txBox="1"/>
          <p:nvPr>
            <p:ph type="title"/>
          </p:nvPr>
        </p:nvSpPr>
        <p:spPr>
          <a:xfrm>
            <a:off x="0" y="57150"/>
            <a:ext cx="89007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Arial"/>
                <a:ea typeface="Arial"/>
                <a:cs typeface="Arial"/>
                <a:sym typeface="Arial"/>
              </a:rPr>
              <a:t>Subsystem Testing(Software Primary Incomplete 25%)</a:t>
            </a:r>
            <a:endParaRPr>
              <a:latin typeface="Arial"/>
              <a:ea typeface="Arial"/>
              <a:cs typeface="Arial"/>
              <a:sym typeface="Arial"/>
            </a:endParaRPr>
          </a:p>
        </p:txBody>
      </p:sp>
      <p:sp>
        <p:nvSpPr>
          <p:cNvPr id="1017" name="Google Shape;1017;p103"/>
          <p:cNvSpPr txBox="1"/>
          <p:nvPr/>
        </p:nvSpPr>
        <p:spPr>
          <a:xfrm>
            <a:off x="120550" y="968675"/>
            <a:ext cx="50100" cy="37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entury"/>
              <a:ea typeface="Century"/>
              <a:cs typeface="Century"/>
              <a:sym typeface="Century"/>
            </a:endParaRPr>
          </a:p>
        </p:txBody>
      </p:sp>
      <p:sp>
        <p:nvSpPr>
          <p:cNvPr id="1018" name="Google Shape;1018;p103"/>
          <p:cNvSpPr txBox="1"/>
          <p:nvPr/>
        </p:nvSpPr>
        <p:spPr>
          <a:xfrm>
            <a:off x="52450" y="748200"/>
            <a:ext cx="8333400" cy="3647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Char char="●"/>
            </a:pPr>
            <a:r>
              <a:rPr b="1" lang="en" sz="1800"/>
              <a:t>Camera (To Be Tested)</a:t>
            </a:r>
            <a:endParaRPr b="1" sz="1800"/>
          </a:p>
          <a:p>
            <a:pPr indent="-342900" lvl="1" marL="914400" marR="0" rtl="0" algn="l">
              <a:lnSpc>
                <a:spcPct val="100000"/>
              </a:lnSpc>
              <a:spcBef>
                <a:spcPts val="0"/>
              </a:spcBef>
              <a:spcAft>
                <a:spcPts val="0"/>
              </a:spcAft>
              <a:buSzPts val="1800"/>
              <a:buChar char="○"/>
            </a:pPr>
            <a:r>
              <a:rPr lang="en" sz="1800"/>
              <a:t>Proposed solution to frame skipping is to process the images post recording.</a:t>
            </a:r>
            <a:endParaRPr sz="1800"/>
          </a:p>
          <a:p>
            <a:pPr indent="-342900" lvl="2" marL="1371600" marR="0" rtl="0" algn="l">
              <a:lnSpc>
                <a:spcPct val="100000"/>
              </a:lnSpc>
              <a:spcBef>
                <a:spcPts val="0"/>
              </a:spcBef>
              <a:spcAft>
                <a:spcPts val="0"/>
              </a:spcAft>
              <a:buSzPts val="1800"/>
              <a:buChar char="■"/>
            </a:pPr>
            <a:r>
              <a:rPr lang="en" sz="1800"/>
              <a:t>Recording will be done in 20 second segments between launch iterations.</a:t>
            </a:r>
            <a:endParaRPr sz="1800"/>
          </a:p>
          <a:p>
            <a:pPr indent="-342900" lvl="2" marL="1371600" marR="0" rtl="0" algn="l">
              <a:lnSpc>
                <a:spcPct val="100000"/>
              </a:lnSpc>
              <a:spcBef>
                <a:spcPts val="0"/>
              </a:spcBef>
              <a:spcAft>
                <a:spcPts val="0"/>
              </a:spcAft>
              <a:buSzPts val="1800"/>
              <a:buChar char="■"/>
            </a:pPr>
            <a:r>
              <a:rPr lang="en" sz="1800"/>
              <a:t>Approximately 5 seconds will be </a:t>
            </a:r>
            <a:r>
              <a:rPr lang="en" sz="1800"/>
              <a:t>allocated</a:t>
            </a:r>
            <a:r>
              <a:rPr lang="en" sz="1800"/>
              <a:t> to processing time while plate is charging.</a:t>
            </a:r>
            <a:endParaRPr sz="1800"/>
          </a:p>
          <a:p>
            <a:pPr indent="-342900" lvl="1" marL="914400" marR="0" rtl="0" algn="l">
              <a:lnSpc>
                <a:spcPct val="100000"/>
              </a:lnSpc>
              <a:spcBef>
                <a:spcPts val="0"/>
              </a:spcBef>
              <a:spcAft>
                <a:spcPts val="0"/>
              </a:spcAft>
              <a:buSzPts val="1800"/>
              <a:buChar char="○"/>
            </a:pPr>
            <a:r>
              <a:rPr lang="en" sz="1800"/>
              <a:t>Implementation of I2C bus is still in </a:t>
            </a:r>
            <a:r>
              <a:rPr lang="en" sz="1800"/>
              <a:t>development.</a:t>
            </a:r>
            <a:endParaRPr sz="1800"/>
          </a:p>
          <a:p>
            <a:pPr indent="-342900" lvl="0" marL="457200" marR="0" rtl="0" algn="l">
              <a:lnSpc>
                <a:spcPct val="100000"/>
              </a:lnSpc>
              <a:spcBef>
                <a:spcPts val="0"/>
              </a:spcBef>
              <a:spcAft>
                <a:spcPts val="0"/>
              </a:spcAft>
              <a:buSzPts val="1800"/>
              <a:buChar char="●"/>
            </a:pPr>
            <a:r>
              <a:rPr b="1" lang="en" sz="1800"/>
              <a:t>I2C Bus (In </a:t>
            </a:r>
            <a:r>
              <a:rPr b="1" lang="en" sz="1800"/>
              <a:t>development</a:t>
            </a:r>
            <a:r>
              <a:rPr b="1" lang="en" sz="1800"/>
              <a:t>)</a:t>
            </a:r>
            <a:endParaRPr b="1" sz="1800"/>
          </a:p>
          <a:p>
            <a:pPr indent="-342900" lvl="1" marL="914400" marR="0" rtl="0" algn="l">
              <a:lnSpc>
                <a:spcPct val="100000"/>
              </a:lnSpc>
              <a:spcBef>
                <a:spcPts val="0"/>
              </a:spcBef>
              <a:spcAft>
                <a:spcPts val="0"/>
              </a:spcAft>
              <a:buSzPts val="1800"/>
              <a:buChar char="○"/>
            </a:pPr>
            <a:r>
              <a:rPr lang="en" sz="1800"/>
              <a:t>Arduino has been assigned master protocols.</a:t>
            </a:r>
            <a:endParaRPr sz="1800"/>
          </a:p>
          <a:p>
            <a:pPr indent="-342900" lvl="1" marL="914400" marR="0" rtl="0" algn="l">
              <a:lnSpc>
                <a:spcPct val="100000"/>
              </a:lnSpc>
              <a:spcBef>
                <a:spcPts val="0"/>
              </a:spcBef>
              <a:spcAft>
                <a:spcPts val="0"/>
              </a:spcAft>
              <a:buSzPts val="1800"/>
              <a:buChar char="○"/>
            </a:pPr>
            <a:r>
              <a:rPr lang="en" sz="1800"/>
              <a:t>Pi has been assigned slave protocols.</a:t>
            </a:r>
            <a:endParaRPr sz="1800"/>
          </a:p>
          <a:p>
            <a:pPr indent="-342900" lvl="2" marL="1371600" marR="0" rtl="0" algn="l">
              <a:lnSpc>
                <a:spcPct val="100000"/>
              </a:lnSpc>
              <a:spcBef>
                <a:spcPts val="0"/>
              </a:spcBef>
              <a:spcAft>
                <a:spcPts val="0"/>
              </a:spcAft>
              <a:buSzPts val="1800"/>
              <a:buChar char="■"/>
            </a:pPr>
            <a:r>
              <a:rPr lang="en" sz="1800"/>
              <a:t>Pi has shown difficulty </a:t>
            </a:r>
            <a:r>
              <a:rPr lang="en" sz="1800"/>
              <a:t>communicating</a:t>
            </a:r>
            <a:r>
              <a:rPr lang="en" sz="1800"/>
              <a:t> with arduino master board.</a:t>
            </a:r>
            <a:endParaRPr sz="1800"/>
          </a:p>
          <a:p>
            <a:pPr indent="-342900" lvl="2" marL="1371600" marR="0" rtl="0" algn="l">
              <a:lnSpc>
                <a:spcPct val="100000"/>
              </a:lnSpc>
              <a:spcBef>
                <a:spcPts val="0"/>
              </a:spcBef>
              <a:spcAft>
                <a:spcPts val="0"/>
              </a:spcAft>
              <a:buSzPts val="1800"/>
              <a:buChar char="■"/>
            </a:pPr>
            <a:r>
              <a:rPr lang="en" sz="1800"/>
              <a:t>A work around for this is currently being considered and is planned for testing soon.</a:t>
            </a:r>
            <a:endParaRPr sz="1800"/>
          </a:p>
          <a:p>
            <a:pPr indent="0" lvl="0" marL="0" rtl="0" algn="l">
              <a:spcBef>
                <a:spcPts val="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2" name="Shape 1022"/>
        <p:cNvGrpSpPr/>
        <p:nvPr/>
      </p:nvGrpSpPr>
      <p:grpSpPr>
        <a:xfrm>
          <a:off x="0" y="0"/>
          <a:ext cx="0" cy="0"/>
          <a:chOff x="0" y="0"/>
          <a:chExt cx="0" cy="0"/>
        </a:xfrm>
      </p:grpSpPr>
      <p:sp>
        <p:nvSpPr>
          <p:cNvPr id="1023" name="Google Shape;1023;p104"/>
          <p:cNvSpPr txBox="1"/>
          <p:nvPr>
            <p:ph type="title"/>
          </p:nvPr>
        </p:nvSpPr>
        <p:spPr>
          <a:xfrm>
            <a:off x="0" y="57150"/>
            <a:ext cx="82296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Arial"/>
                <a:ea typeface="Arial"/>
                <a:cs typeface="Arial"/>
                <a:sym typeface="Arial"/>
              </a:rPr>
              <a:t>Subsystem Testing(Software Secondary 90%)</a:t>
            </a:r>
            <a:endParaRPr>
              <a:latin typeface="Arial"/>
              <a:ea typeface="Arial"/>
              <a:cs typeface="Arial"/>
              <a:sym typeface="Arial"/>
            </a:endParaRPr>
          </a:p>
        </p:txBody>
      </p:sp>
      <p:sp>
        <p:nvSpPr>
          <p:cNvPr id="1024" name="Google Shape;1024;p104"/>
          <p:cNvSpPr txBox="1"/>
          <p:nvPr/>
        </p:nvSpPr>
        <p:spPr>
          <a:xfrm>
            <a:off x="45550" y="810900"/>
            <a:ext cx="8333400" cy="364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t>Secondary software tests are 90% complete</a:t>
            </a:r>
            <a:endParaRPr b="1" sz="1800"/>
          </a:p>
          <a:p>
            <a:pPr indent="0" lvl="0" marL="0" rtl="0" algn="l">
              <a:lnSpc>
                <a:spcPct val="115000"/>
              </a:lnSpc>
              <a:spcBef>
                <a:spcPts val="0"/>
              </a:spcBef>
              <a:spcAft>
                <a:spcPts val="0"/>
              </a:spcAft>
              <a:buNone/>
            </a:pPr>
            <a:r>
              <a:t/>
            </a:r>
            <a:endParaRPr sz="1800"/>
          </a:p>
          <a:p>
            <a:pPr indent="-342900" lvl="0" marL="457200" rtl="0" algn="l">
              <a:lnSpc>
                <a:spcPct val="115000"/>
              </a:lnSpc>
              <a:spcBef>
                <a:spcPts val="0"/>
              </a:spcBef>
              <a:spcAft>
                <a:spcPts val="0"/>
              </a:spcAft>
              <a:buSzPts val="1800"/>
              <a:buChar char="●"/>
            </a:pPr>
            <a:r>
              <a:rPr b="1" lang="en" sz="1800"/>
              <a:t>Completed</a:t>
            </a:r>
            <a:endParaRPr b="1" sz="1800"/>
          </a:p>
          <a:p>
            <a:pPr indent="-342900" lvl="1" marL="914400" rtl="0" algn="l">
              <a:lnSpc>
                <a:spcPct val="115000"/>
              </a:lnSpc>
              <a:spcBef>
                <a:spcPts val="0"/>
              </a:spcBef>
              <a:spcAft>
                <a:spcPts val="0"/>
              </a:spcAft>
              <a:buSzPts val="1800"/>
              <a:buChar char="○"/>
            </a:pPr>
            <a:r>
              <a:rPr lang="en" sz="1800"/>
              <a:t>Reading Multiple Temperature Probes</a:t>
            </a:r>
            <a:endParaRPr sz="1800"/>
          </a:p>
          <a:p>
            <a:pPr indent="-342900" lvl="1" marL="914400" rtl="0" algn="l">
              <a:lnSpc>
                <a:spcPct val="115000"/>
              </a:lnSpc>
              <a:spcBef>
                <a:spcPts val="0"/>
              </a:spcBef>
              <a:spcAft>
                <a:spcPts val="0"/>
              </a:spcAft>
              <a:buSzPts val="1800"/>
              <a:buChar char="○"/>
            </a:pPr>
            <a:r>
              <a:rPr lang="en" sz="1800"/>
              <a:t>Writing Temperature data to an SD card</a:t>
            </a:r>
            <a:endParaRPr sz="1800"/>
          </a:p>
          <a:p>
            <a:pPr indent="-342900" lvl="1" marL="914400" rtl="0" algn="l">
              <a:lnSpc>
                <a:spcPct val="115000"/>
              </a:lnSpc>
              <a:spcBef>
                <a:spcPts val="0"/>
              </a:spcBef>
              <a:spcAft>
                <a:spcPts val="0"/>
              </a:spcAft>
              <a:buSzPts val="1800"/>
              <a:buChar char="○"/>
            </a:pPr>
            <a:r>
              <a:rPr lang="en" sz="1800"/>
              <a:t>Writing Temperature from slave to master through i2c communication</a:t>
            </a:r>
            <a:endParaRPr sz="1800"/>
          </a:p>
          <a:p>
            <a:pPr indent="-342900" lvl="0" marL="457200" rtl="0" algn="l">
              <a:lnSpc>
                <a:spcPct val="115000"/>
              </a:lnSpc>
              <a:spcBef>
                <a:spcPts val="0"/>
              </a:spcBef>
              <a:spcAft>
                <a:spcPts val="0"/>
              </a:spcAft>
              <a:buSzPts val="1800"/>
              <a:buChar char="●"/>
            </a:pPr>
            <a:r>
              <a:rPr b="1" lang="en" sz="1800"/>
              <a:t>Yet to be tested</a:t>
            </a:r>
            <a:endParaRPr b="1" sz="1800"/>
          </a:p>
          <a:p>
            <a:pPr indent="-342900" lvl="1" marL="914400" rtl="0" algn="l">
              <a:lnSpc>
                <a:spcPct val="115000"/>
              </a:lnSpc>
              <a:spcBef>
                <a:spcPts val="0"/>
              </a:spcBef>
              <a:spcAft>
                <a:spcPts val="0"/>
              </a:spcAft>
              <a:buSzPts val="1800"/>
              <a:buChar char="○"/>
            </a:pPr>
            <a:r>
              <a:rPr lang="en" sz="1800"/>
              <a:t>Code for power transfer has yet to be tested on the actual thermal system.</a:t>
            </a:r>
            <a:endParaRPr sz="1800"/>
          </a:p>
          <a:p>
            <a:pPr indent="0" lvl="0" marL="0" rtl="0" algn="l">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8" name="Shape 1028"/>
        <p:cNvGrpSpPr/>
        <p:nvPr/>
      </p:nvGrpSpPr>
      <p:grpSpPr>
        <a:xfrm>
          <a:off x="0" y="0"/>
          <a:ext cx="0" cy="0"/>
          <a:chOff x="0" y="0"/>
          <a:chExt cx="0" cy="0"/>
        </a:xfrm>
      </p:grpSpPr>
      <p:sp>
        <p:nvSpPr>
          <p:cNvPr id="1029" name="Google Shape;1029;p105"/>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a:latin typeface="Century"/>
                <a:ea typeface="Century"/>
                <a:cs typeface="Century"/>
                <a:sym typeface="Century"/>
              </a:rPr>
              <a:t>5.0 Plan for Full Mission Simulation Review (FMSR)</a:t>
            </a:r>
            <a:endParaRPr/>
          </a:p>
        </p:txBody>
      </p:sp>
      <p:sp>
        <p:nvSpPr>
          <p:cNvPr id="1030" name="Google Shape;1030;p105"/>
          <p:cNvSpPr txBox="1"/>
          <p:nvPr>
            <p:ph idx="1" type="subTitle"/>
          </p:nvPr>
        </p:nvSpPr>
        <p:spPr>
          <a:xfrm>
            <a:off x="1371600" y="2910575"/>
            <a:ext cx="6400800" cy="1314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2000"/>
              <a:buFont typeface="Century"/>
              <a:buNone/>
            </a:pPr>
            <a:r>
              <a:rPr i="1" lang="en" sz="2000"/>
              <a:t>Bruce Bell</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5" name="Shape 1035"/>
        <p:cNvGrpSpPr/>
        <p:nvPr/>
      </p:nvGrpSpPr>
      <p:grpSpPr>
        <a:xfrm>
          <a:off x="0" y="0"/>
          <a:ext cx="0" cy="0"/>
          <a:chOff x="0" y="0"/>
          <a:chExt cx="0" cy="0"/>
        </a:xfrm>
      </p:grpSpPr>
      <p:sp>
        <p:nvSpPr>
          <p:cNvPr id="1036" name="Google Shape;1036;p106"/>
          <p:cNvSpPr txBox="1"/>
          <p:nvPr>
            <p:ph idx="12" type="sldNum"/>
          </p:nvPr>
        </p:nvSpPr>
        <p:spPr>
          <a:xfrm>
            <a:off x="6553200" y="4684088"/>
            <a:ext cx="2133600" cy="3570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1037" name="Google Shape;1037;p106"/>
          <p:cNvSpPr txBox="1"/>
          <p:nvPr>
            <p:ph type="title"/>
          </p:nvPr>
        </p:nvSpPr>
        <p:spPr>
          <a:xfrm>
            <a:off x="0" y="57150"/>
            <a:ext cx="8229600" cy="857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Arial"/>
                <a:ea typeface="Arial"/>
                <a:cs typeface="Arial"/>
                <a:sym typeface="Arial"/>
              </a:rPr>
              <a:t>Mechanical Testing (Primary)</a:t>
            </a:r>
            <a:endParaRPr>
              <a:latin typeface="Arial"/>
              <a:ea typeface="Arial"/>
              <a:cs typeface="Arial"/>
              <a:sym typeface="Arial"/>
            </a:endParaRPr>
          </a:p>
        </p:txBody>
      </p:sp>
      <p:sp>
        <p:nvSpPr>
          <p:cNvPr id="1038" name="Google Shape;1038;p106"/>
          <p:cNvSpPr txBox="1"/>
          <p:nvPr/>
        </p:nvSpPr>
        <p:spPr>
          <a:xfrm>
            <a:off x="149225" y="855600"/>
            <a:ext cx="8080500" cy="369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Launching Mechanism</a:t>
            </a:r>
            <a:endParaRPr b="1" sz="1800"/>
          </a:p>
          <a:p>
            <a:pPr indent="-330200" lvl="0" marL="457200" rtl="0" algn="l">
              <a:lnSpc>
                <a:spcPct val="115000"/>
              </a:lnSpc>
              <a:spcBef>
                <a:spcPts val="0"/>
              </a:spcBef>
              <a:spcAft>
                <a:spcPts val="0"/>
              </a:spcAft>
              <a:buSzPts val="1600"/>
              <a:buChar char="●"/>
            </a:pPr>
            <a:r>
              <a:rPr lang="en" sz="1600"/>
              <a:t>Needs to be tested in environmental conditions.</a:t>
            </a:r>
            <a:endParaRPr sz="1600"/>
          </a:p>
          <a:p>
            <a:pPr indent="-330200" lvl="1" marL="914400" rtl="0" algn="l">
              <a:lnSpc>
                <a:spcPct val="115000"/>
              </a:lnSpc>
              <a:spcBef>
                <a:spcPts val="0"/>
              </a:spcBef>
              <a:spcAft>
                <a:spcPts val="0"/>
              </a:spcAft>
              <a:buSzPts val="1600"/>
              <a:buChar char="○"/>
            </a:pPr>
            <a:r>
              <a:rPr lang="en" sz="1600"/>
              <a:t>Shake Table and Stress analysis to ensure that it will survive ascend.</a:t>
            </a:r>
            <a:endParaRPr sz="1600"/>
          </a:p>
          <a:p>
            <a:pPr indent="-330200" lvl="0" marL="457200" rtl="0" algn="l">
              <a:lnSpc>
                <a:spcPct val="115000"/>
              </a:lnSpc>
              <a:spcBef>
                <a:spcPts val="0"/>
              </a:spcBef>
              <a:spcAft>
                <a:spcPts val="0"/>
              </a:spcAft>
              <a:buSzPts val="1600"/>
              <a:buChar char="●"/>
            </a:pPr>
            <a:r>
              <a:rPr lang="en" sz="1600"/>
              <a:t>Multiple trials will be conducted to ensure that the debris velocity and alignment are accurate and replicable each time.</a:t>
            </a:r>
            <a:endParaRPr sz="1600"/>
          </a:p>
          <a:p>
            <a:pPr indent="-330200" lvl="0" marL="457200" rtl="0" algn="l">
              <a:lnSpc>
                <a:spcPct val="115000"/>
              </a:lnSpc>
              <a:spcBef>
                <a:spcPts val="0"/>
              </a:spcBef>
              <a:spcAft>
                <a:spcPts val="0"/>
              </a:spcAft>
              <a:buSzPts val="1600"/>
              <a:buChar char="●"/>
            </a:pPr>
            <a:r>
              <a:rPr lang="en" sz="1600"/>
              <a:t>An enclosure for wiring may need to be added to help isolate and protect components and data. Further </a:t>
            </a:r>
            <a:r>
              <a:rPr lang="en" sz="1600"/>
              <a:t>environmental</a:t>
            </a:r>
            <a:r>
              <a:rPr lang="en" sz="1600"/>
              <a:t> testing will be conducted to determine if this is </a:t>
            </a:r>
            <a:r>
              <a:rPr lang="en" sz="1600"/>
              <a:t>necessary</a:t>
            </a:r>
            <a:r>
              <a:rPr lang="en" sz="1600"/>
              <a:t>.</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rPr b="1" lang="en" sz="1600"/>
              <a:t>Testing of the items above will be completed on or before April 1, 2019</a:t>
            </a:r>
            <a:endParaRPr b="1"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rPr lang="en" sz="1600"/>
              <a:t>No mechanical inhibitors will be used, the inhibitors will be implemented through code.</a:t>
            </a:r>
            <a:endParaRPr sz="16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3" name="Shape 1043"/>
        <p:cNvGrpSpPr/>
        <p:nvPr/>
      </p:nvGrpSpPr>
      <p:grpSpPr>
        <a:xfrm>
          <a:off x="0" y="0"/>
          <a:ext cx="0" cy="0"/>
          <a:chOff x="0" y="0"/>
          <a:chExt cx="0" cy="0"/>
        </a:xfrm>
      </p:grpSpPr>
      <p:sp>
        <p:nvSpPr>
          <p:cNvPr id="1044" name="Google Shape;1044;p107"/>
          <p:cNvSpPr txBox="1"/>
          <p:nvPr>
            <p:ph idx="12" type="sldNum"/>
          </p:nvPr>
        </p:nvSpPr>
        <p:spPr>
          <a:xfrm>
            <a:off x="6553200" y="4684113"/>
            <a:ext cx="2133600" cy="3570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1045" name="Google Shape;1045;p107"/>
          <p:cNvSpPr txBox="1"/>
          <p:nvPr>
            <p:ph type="title"/>
          </p:nvPr>
        </p:nvSpPr>
        <p:spPr>
          <a:xfrm>
            <a:off x="0" y="57150"/>
            <a:ext cx="8229600" cy="857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Arial"/>
                <a:ea typeface="Arial"/>
                <a:cs typeface="Arial"/>
                <a:sym typeface="Arial"/>
              </a:rPr>
              <a:t>Mechanical Testing (Primary)</a:t>
            </a:r>
            <a:endParaRPr>
              <a:latin typeface="Arial"/>
              <a:ea typeface="Arial"/>
              <a:cs typeface="Arial"/>
              <a:sym typeface="Arial"/>
            </a:endParaRPr>
          </a:p>
        </p:txBody>
      </p:sp>
      <p:sp>
        <p:nvSpPr>
          <p:cNvPr id="1046" name="Google Shape;1046;p107"/>
          <p:cNvSpPr txBox="1"/>
          <p:nvPr/>
        </p:nvSpPr>
        <p:spPr>
          <a:xfrm>
            <a:off x="149225" y="855600"/>
            <a:ext cx="8080500" cy="37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Charging Mechanism</a:t>
            </a:r>
            <a:endParaRPr sz="1800"/>
          </a:p>
          <a:p>
            <a:pPr indent="-330200" lvl="0" marL="457200" rtl="0" algn="l">
              <a:lnSpc>
                <a:spcPct val="115000"/>
              </a:lnSpc>
              <a:spcBef>
                <a:spcPts val="0"/>
              </a:spcBef>
              <a:spcAft>
                <a:spcPts val="0"/>
              </a:spcAft>
              <a:buSzPts val="1600"/>
              <a:buChar char="●"/>
            </a:pPr>
            <a:r>
              <a:rPr lang="en" sz="1600"/>
              <a:t>Due to slight design change, additional testing is required to ensure that the design is replicable and produces consistent electric fields.</a:t>
            </a:r>
            <a:endParaRPr sz="1600"/>
          </a:p>
          <a:p>
            <a:pPr indent="0" lvl="0" marL="0" rtl="0" algn="l">
              <a:lnSpc>
                <a:spcPct val="115000"/>
              </a:lnSpc>
              <a:spcBef>
                <a:spcPts val="0"/>
              </a:spcBef>
              <a:spcAft>
                <a:spcPts val="0"/>
              </a:spcAft>
              <a:buNone/>
            </a:pPr>
            <a:r>
              <a:t/>
            </a:r>
            <a:endParaRPr sz="1600"/>
          </a:p>
          <a:p>
            <a:pPr indent="-330200" lvl="0" marL="457200" rtl="0" algn="l">
              <a:lnSpc>
                <a:spcPct val="115000"/>
              </a:lnSpc>
              <a:spcBef>
                <a:spcPts val="0"/>
              </a:spcBef>
              <a:spcAft>
                <a:spcPts val="0"/>
              </a:spcAft>
              <a:buSzPts val="1600"/>
              <a:buChar char="●"/>
            </a:pPr>
            <a:r>
              <a:rPr lang="en" sz="1600"/>
              <a:t>Environmental</a:t>
            </a:r>
            <a:r>
              <a:rPr lang="en" sz="1600"/>
              <a:t> testing needs to be conducted on this subsystem.</a:t>
            </a:r>
            <a:endParaRPr sz="1600"/>
          </a:p>
          <a:p>
            <a:pPr indent="-330200" lvl="1" marL="914400" rtl="0" algn="l">
              <a:lnSpc>
                <a:spcPct val="115000"/>
              </a:lnSpc>
              <a:spcBef>
                <a:spcPts val="0"/>
              </a:spcBef>
              <a:spcAft>
                <a:spcPts val="0"/>
              </a:spcAft>
              <a:buSzPts val="1600"/>
              <a:buChar char="○"/>
            </a:pPr>
            <a:r>
              <a:rPr lang="en" sz="1600"/>
              <a:t>Shake and stress testing will be conducted to ensure that the motor placement and polycarbonate sheet is secured, stable and will survive ascend.</a:t>
            </a:r>
            <a:endParaRPr sz="1600"/>
          </a:p>
          <a:p>
            <a:pPr indent="-330200" lvl="1" marL="914400" rtl="0" algn="l">
              <a:lnSpc>
                <a:spcPct val="115000"/>
              </a:lnSpc>
              <a:spcBef>
                <a:spcPts val="0"/>
              </a:spcBef>
              <a:spcAft>
                <a:spcPts val="0"/>
              </a:spcAft>
              <a:buSzPts val="1600"/>
              <a:buChar char="○"/>
            </a:pPr>
            <a:r>
              <a:rPr lang="en" sz="1600"/>
              <a:t>Further vacuum testing will be conducted to ensure replicability.</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Clr>
                <a:srgbClr val="000000"/>
              </a:buClr>
              <a:buSzPts val="1100"/>
              <a:buFont typeface="Arial"/>
              <a:buNone/>
            </a:pPr>
            <a:r>
              <a:rPr b="1" lang="en" sz="1600">
                <a:solidFill>
                  <a:schemeClr val="dk1"/>
                </a:solidFill>
              </a:rPr>
              <a:t>Testing of the items above will be completed on or before April 1, 2019</a:t>
            </a:r>
            <a:endParaRPr b="1" sz="1600">
              <a:solidFill>
                <a:schemeClr val="dk1"/>
              </a:solidFill>
            </a:endParaRPr>
          </a:p>
          <a:p>
            <a:pPr indent="0" lvl="0" marL="0" rtl="0" algn="l">
              <a:lnSpc>
                <a:spcPct val="115000"/>
              </a:lnSpc>
              <a:spcBef>
                <a:spcPts val="0"/>
              </a:spcBef>
              <a:spcAft>
                <a:spcPts val="0"/>
              </a:spcAft>
              <a:buClr>
                <a:srgbClr val="000000"/>
              </a:buClr>
              <a:buSzPts val="1100"/>
              <a:buFont typeface="Arial"/>
              <a:buNone/>
            </a:pPr>
            <a:r>
              <a:t/>
            </a:r>
            <a:endParaRPr sz="1600">
              <a:solidFill>
                <a:schemeClr val="dk1"/>
              </a:solidFill>
            </a:endParaRPr>
          </a:p>
          <a:p>
            <a:pPr indent="0" lvl="0" marL="0" rtl="0" algn="l">
              <a:lnSpc>
                <a:spcPct val="115000"/>
              </a:lnSpc>
              <a:spcBef>
                <a:spcPts val="0"/>
              </a:spcBef>
              <a:spcAft>
                <a:spcPts val="0"/>
              </a:spcAft>
              <a:buClr>
                <a:srgbClr val="000000"/>
              </a:buClr>
              <a:buSzPts val="1100"/>
              <a:buFont typeface="Arial"/>
              <a:buNone/>
            </a:pPr>
            <a:r>
              <a:rPr lang="en" sz="1600">
                <a:solidFill>
                  <a:schemeClr val="dk1"/>
                </a:solidFill>
              </a:rPr>
              <a:t>No mechanical inhibitors will be used, the inhibitors will be implemented through code.</a:t>
            </a:r>
            <a:endParaRPr sz="1600"/>
          </a:p>
          <a:p>
            <a:pPr indent="0" lvl="0" marL="457200" rtl="0" algn="l">
              <a:spcBef>
                <a:spcPts val="0"/>
              </a:spcBef>
              <a:spcAft>
                <a:spcPts val="0"/>
              </a:spcAft>
              <a:buNone/>
            </a:pPr>
            <a:r>
              <a:t/>
            </a:r>
            <a:endParaRPr sz="1600">
              <a:latin typeface="Century"/>
              <a:ea typeface="Century"/>
              <a:cs typeface="Century"/>
              <a:sym typeface="Centur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5"/>
          <p:cNvSpPr txBox="1"/>
          <p:nvPr/>
        </p:nvSpPr>
        <p:spPr>
          <a:xfrm>
            <a:off x="0" y="172800"/>
            <a:ext cx="8229600" cy="564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entury"/>
              <a:buNone/>
            </a:pPr>
            <a:r>
              <a:rPr b="0" i="0" lang="en" sz="3000" u="none" cap="none" strike="noStrike">
                <a:solidFill>
                  <a:schemeClr val="dk1"/>
                </a:solidFill>
                <a:latin typeface="Arial"/>
                <a:ea typeface="Arial"/>
                <a:cs typeface="Arial"/>
                <a:sym typeface="Arial"/>
              </a:rPr>
              <a:t>ConOps: Events Timeline</a:t>
            </a:r>
            <a:endParaRPr b="0" i="0" sz="3000" u="none" cap="none" strike="noStrike">
              <a:solidFill>
                <a:schemeClr val="dk1"/>
              </a:solidFill>
              <a:latin typeface="Arial"/>
              <a:ea typeface="Arial"/>
              <a:cs typeface="Arial"/>
              <a:sym typeface="Arial"/>
            </a:endParaRPr>
          </a:p>
        </p:txBody>
      </p:sp>
      <p:grpSp>
        <p:nvGrpSpPr>
          <p:cNvPr id="276" name="Google Shape;276;p45"/>
          <p:cNvGrpSpPr/>
          <p:nvPr/>
        </p:nvGrpSpPr>
        <p:grpSpPr>
          <a:xfrm>
            <a:off x="102925" y="731434"/>
            <a:ext cx="8860495" cy="4184344"/>
            <a:chOff x="37842143" y="19959358"/>
            <a:chExt cx="2109641557" cy="2092171979"/>
          </a:xfrm>
        </p:grpSpPr>
        <p:grpSp>
          <p:nvGrpSpPr>
            <p:cNvPr id="277" name="Google Shape;277;p45"/>
            <p:cNvGrpSpPr/>
            <p:nvPr/>
          </p:nvGrpSpPr>
          <p:grpSpPr>
            <a:xfrm>
              <a:off x="37842143" y="19959358"/>
              <a:ext cx="2109641557" cy="2092171979"/>
              <a:chOff x="37842143" y="19959358"/>
              <a:chExt cx="2109641557" cy="2092171979"/>
            </a:xfrm>
          </p:grpSpPr>
          <p:pic>
            <p:nvPicPr>
              <p:cNvPr id="278" name="Google Shape;278;p45"/>
              <p:cNvPicPr preferRelativeResize="0"/>
              <p:nvPr/>
            </p:nvPicPr>
            <p:blipFill rotWithShape="1">
              <a:blip r:embed="rId3">
                <a:alphaModFix/>
              </a:blip>
              <a:srcRect b="0" l="0" r="0" t="0"/>
              <a:stretch/>
            </p:blipFill>
            <p:spPr>
              <a:xfrm>
                <a:off x="115012370" y="195955875"/>
                <a:ext cx="1897563872" cy="1618135044"/>
              </a:xfrm>
              <a:prstGeom prst="rect">
                <a:avLst/>
              </a:prstGeom>
              <a:noFill/>
              <a:ln>
                <a:noFill/>
              </a:ln>
            </p:spPr>
          </p:pic>
          <p:grpSp>
            <p:nvGrpSpPr>
              <p:cNvPr id="279" name="Google Shape;279;p45"/>
              <p:cNvGrpSpPr/>
              <p:nvPr/>
            </p:nvGrpSpPr>
            <p:grpSpPr>
              <a:xfrm>
                <a:off x="37842143" y="19959358"/>
                <a:ext cx="2109641557" cy="2092171979"/>
                <a:chOff x="37842143" y="19959358"/>
                <a:chExt cx="2109641557" cy="2092171979"/>
              </a:xfrm>
            </p:grpSpPr>
            <p:sp>
              <p:nvSpPr>
                <p:cNvPr id="280" name="Google Shape;280;p45"/>
                <p:cNvSpPr txBox="1"/>
                <p:nvPr/>
              </p:nvSpPr>
              <p:spPr>
                <a:xfrm>
                  <a:off x="67990952" y="684980610"/>
                  <a:ext cx="289351200" cy="46876260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0" i="0" lang="en" sz="900" u="none" cap="none" strike="noStrike">
                      <a:solidFill>
                        <a:schemeClr val="dk1"/>
                      </a:solidFill>
                      <a:latin typeface="Arial"/>
                      <a:ea typeface="Arial"/>
                      <a:cs typeface="Arial"/>
                      <a:sym typeface="Arial"/>
                    </a:rPr>
                    <a:t>t ≈ </a:t>
                  </a:r>
                  <a:r>
                    <a:rPr lang="en" sz="900">
                      <a:solidFill>
                        <a:schemeClr val="dk1"/>
                      </a:solidFill>
                    </a:rPr>
                    <a:t> 90 sec</a:t>
                  </a:r>
                  <a:endParaRPr b="0" i="0" sz="900" u="none" cap="none" strike="noStrike">
                    <a:solidFill>
                      <a:schemeClr val="dk1"/>
                    </a:solidFill>
                    <a:latin typeface="Arial"/>
                    <a:ea typeface="Arial"/>
                    <a:cs typeface="Arial"/>
                    <a:sym typeface="Arial"/>
                  </a:endParaRPr>
                </a:p>
                <a:p>
                  <a:pPr indent="0" lvl="0" marL="0" marR="0" rtl="0" algn="ctr">
                    <a:lnSpc>
                      <a:spcPct val="100000"/>
                    </a:lnSpc>
                    <a:spcBef>
                      <a:spcPts val="550"/>
                    </a:spcBef>
                    <a:spcAft>
                      <a:spcPts val="0"/>
                    </a:spcAft>
                    <a:buClr>
                      <a:schemeClr val="dk1"/>
                    </a:buClr>
                    <a:buSzPts val="1100"/>
                    <a:buFont typeface="Arial"/>
                    <a:buNone/>
                  </a:pPr>
                  <a:r>
                    <a:rPr b="0" i="0" lang="en" sz="900" u="none" cap="none" strike="noStrike">
                      <a:solidFill>
                        <a:schemeClr val="dk1"/>
                      </a:solidFill>
                      <a:latin typeface="Arial"/>
                      <a:ea typeface="Arial"/>
                      <a:cs typeface="Arial"/>
                      <a:sym typeface="Arial"/>
                    </a:rPr>
                    <a:t>Altitude: 95 km</a:t>
                  </a:r>
                  <a:endParaRPr b="0" i="0" sz="900" u="none" cap="none" strike="noStrike">
                    <a:solidFill>
                      <a:schemeClr val="dk1"/>
                    </a:solidFill>
                    <a:latin typeface="Arial"/>
                    <a:ea typeface="Arial"/>
                    <a:cs typeface="Arial"/>
                    <a:sym typeface="Arial"/>
                  </a:endParaRPr>
                </a:p>
                <a:p>
                  <a:pPr indent="0" lvl="0" marL="0" marR="0" rtl="0" algn="ctr">
                    <a:lnSpc>
                      <a:spcPct val="100000"/>
                    </a:lnSpc>
                    <a:spcBef>
                      <a:spcPts val="550"/>
                    </a:spcBef>
                    <a:spcAft>
                      <a:spcPts val="0"/>
                    </a:spcAft>
                    <a:buClr>
                      <a:schemeClr val="dk1"/>
                    </a:buClr>
                    <a:buSzPts val="1100"/>
                    <a:buFont typeface="Arial"/>
                    <a:buNone/>
                  </a:pPr>
                  <a:r>
                    <a:rPr b="1" i="1" lang="en" sz="800">
                      <a:solidFill>
                        <a:schemeClr val="dk1"/>
                      </a:solidFill>
                    </a:rPr>
                    <a:t>Thermal sensors are still powered during flight (Telemetry data) </a:t>
                  </a:r>
                  <a:r>
                    <a:rPr b="1" i="1" lang="en" sz="800" u="none" cap="none" strike="noStrike">
                      <a:solidFill>
                        <a:schemeClr val="dk1"/>
                      </a:solidFill>
                      <a:latin typeface="Arial"/>
                      <a:ea typeface="Arial"/>
                      <a:cs typeface="Arial"/>
                      <a:sym typeface="Arial"/>
                    </a:rPr>
                    <a:t>[Event A]</a:t>
                  </a:r>
                  <a:endParaRPr b="0" i="0" sz="800" u="none" cap="none" strike="noStrike">
                    <a:solidFill>
                      <a:schemeClr val="dk1"/>
                    </a:solidFill>
                    <a:latin typeface="Arial"/>
                    <a:ea typeface="Arial"/>
                    <a:cs typeface="Arial"/>
                    <a:sym typeface="Arial"/>
                  </a:endParaRPr>
                </a:p>
              </p:txBody>
            </p:sp>
            <p:sp>
              <p:nvSpPr>
                <p:cNvPr id="281" name="Google Shape;281;p45"/>
                <p:cNvSpPr txBox="1"/>
                <p:nvPr/>
              </p:nvSpPr>
              <p:spPr>
                <a:xfrm>
                  <a:off x="1421598145" y="1811344437"/>
                  <a:ext cx="474018000" cy="30078690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00"/>
                    <a:buFont typeface="Arial"/>
                    <a:buNone/>
                  </a:pPr>
                  <a:r>
                    <a:rPr b="0" i="0" lang="en" sz="900" u="none" cap="none" strike="noStrike">
                      <a:solidFill>
                        <a:schemeClr val="dk1"/>
                      </a:solidFill>
                      <a:latin typeface="Arial"/>
                      <a:ea typeface="Arial"/>
                      <a:cs typeface="Arial"/>
                      <a:sym typeface="Arial"/>
                    </a:rPr>
                    <a:t>t ≈ </a:t>
                  </a:r>
                  <a:r>
                    <a:rPr lang="en" sz="900">
                      <a:solidFill>
                        <a:schemeClr val="dk1"/>
                      </a:solidFill>
                    </a:rPr>
                    <a:t>900 sec</a:t>
                  </a:r>
                  <a:endParaRPr b="0" i="0" sz="900" u="none" cap="none" strike="noStrike">
                    <a:solidFill>
                      <a:schemeClr val="dk1"/>
                    </a:solidFill>
                    <a:latin typeface="Arial"/>
                    <a:ea typeface="Arial"/>
                    <a:cs typeface="Arial"/>
                    <a:sym typeface="Arial"/>
                  </a:endParaRPr>
                </a:p>
                <a:p>
                  <a:pPr indent="0" lvl="0" marL="0" marR="0" rtl="0" algn="ctr">
                    <a:lnSpc>
                      <a:spcPct val="100000"/>
                    </a:lnSpc>
                    <a:spcBef>
                      <a:spcPts val="650"/>
                    </a:spcBef>
                    <a:spcAft>
                      <a:spcPts val="0"/>
                    </a:spcAft>
                    <a:buClr>
                      <a:schemeClr val="dk1"/>
                    </a:buClr>
                    <a:buSzPts val="1300"/>
                    <a:buFont typeface="Arial"/>
                    <a:buNone/>
                  </a:pPr>
                  <a:r>
                    <a:rPr b="0" i="0" lang="en" sz="900" u="none" cap="none" strike="noStrike">
                      <a:solidFill>
                        <a:schemeClr val="dk1"/>
                      </a:solidFill>
                      <a:latin typeface="Arial"/>
                      <a:ea typeface="Arial"/>
                      <a:cs typeface="Arial"/>
                      <a:sym typeface="Arial"/>
                    </a:rPr>
                    <a:t>Splash Down</a:t>
                  </a:r>
                  <a:endParaRPr b="0" i="0" sz="900" u="none" cap="none" strike="noStrike">
                    <a:solidFill>
                      <a:schemeClr val="dk1"/>
                    </a:solidFill>
                    <a:latin typeface="Arial"/>
                    <a:ea typeface="Arial"/>
                    <a:cs typeface="Arial"/>
                    <a:sym typeface="Arial"/>
                  </a:endParaRPr>
                </a:p>
                <a:p>
                  <a:pPr indent="0" lvl="0" marL="0" marR="0" rtl="0" algn="ctr">
                    <a:lnSpc>
                      <a:spcPct val="100000"/>
                    </a:lnSpc>
                    <a:spcBef>
                      <a:spcPts val="650"/>
                    </a:spcBef>
                    <a:spcAft>
                      <a:spcPts val="0"/>
                    </a:spcAft>
                    <a:buClr>
                      <a:schemeClr val="dk1"/>
                    </a:buClr>
                    <a:buSzPts val="1300"/>
                    <a:buFont typeface="Arial"/>
                    <a:buNone/>
                  </a:pPr>
                  <a:r>
                    <a:rPr lang="en" sz="900">
                      <a:solidFill>
                        <a:schemeClr val="dk1"/>
                      </a:solidFill>
                    </a:rPr>
                    <a:t>Thermal Sensor Shutdown </a:t>
                  </a:r>
                  <a:endParaRPr sz="900">
                    <a:solidFill>
                      <a:schemeClr val="dk1"/>
                    </a:solidFill>
                  </a:endParaRPr>
                </a:p>
                <a:p>
                  <a:pPr indent="0" lvl="0" marL="0" marR="0" rtl="0" algn="ctr">
                    <a:lnSpc>
                      <a:spcPct val="100000"/>
                    </a:lnSpc>
                    <a:spcBef>
                      <a:spcPts val="650"/>
                    </a:spcBef>
                    <a:spcAft>
                      <a:spcPts val="0"/>
                    </a:spcAft>
                    <a:buClr>
                      <a:schemeClr val="dk1"/>
                    </a:buClr>
                    <a:buSzPts val="1300"/>
                    <a:buFont typeface="Arial"/>
                    <a:buNone/>
                  </a:pPr>
                  <a:r>
                    <a:t/>
                  </a:r>
                  <a:endParaRPr sz="900">
                    <a:solidFill>
                      <a:schemeClr val="dk1"/>
                    </a:solidFill>
                  </a:endParaRPr>
                </a:p>
              </p:txBody>
            </p:sp>
            <p:sp>
              <p:nvSpPr>
                <p:cNvPr id="282" name="Google Shape;282;p45"/>
                <p:cNvSpPr/>
                <p:nvPr/>
              </p:nvSpPr>
              <p:spPr>
                <a:xfrm>
                  <a:off x="504305600" y="762721600"/>
                  <a:ext cx="17095200" cy="31780200"/>
                </a:xfrm>
                <a:prstGeom prst="ellipse">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cxnSp>
              <p:nvCxnSpPr>
                <p:cNvPr id="283" name="Google Shape;283;p45"/>
                <p:cNvCxnSpPr>
                  <a:stCxn id="280" idx="3"/>
                  <a:endCxn id="282" idx="4"/>
                </p:cNvCxnSpPr>
                <p:nvPr/>
              </p:nvCxnSpPr>
              <p:spPr>
                <a:xfrm flipH="1" rot="10800000">
                  <a:off x="357342152" y="794561910"/>
                  <a:ext cx="155499900" cy="124800000"/>
                </a:xfrm>
                <a:prstGeom prst="straightConnector1">
                  <a:avLst/>
                </a:prstGeom>
                <a:noFill/>
                <a:ln cap="flat" cmpd="sng" w="9525">
                  <a:solidFill>
                    <a:schemeClr val="dk1"/>
                  </a:solidFill>
                  <a:prstDash val="solid"/>
                  <a:miter lim="800000"/>
                  <a:headEnd len="sm" w="sm" type="none"/>
                  <a:tailEnd len="med" w="med" type="triangle"/>
                </a:ln>
              </p:spPr>
            </p:cxnSp>
            <p:sp>
              <p:nvSpPr>
                <p:cNvPr id="284" name="Google Shape;284;p45"/>
                <p:cNvSpPr txBox="1"/>
                <p:nvPr/>
              </p:nvSpPr>
              <p:spPr>
                <a:xfrm>
                  <a:off x="37842143" y="86442492"/>
                  <a:ext cx="664595100" cy="57395010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0" i="0" lang="en" sz="900" u="none" cap="none" strike="noStrike">
                      <a:solidFill>
                        <a:schemeClr val="dk1"/>
                      </a:solidFill>
                      <a:latin typeface="Arial"/>
                      <a:ea typeface="Arial"/>
                      <a:cs typeface="Arial"/>
                      <a:sym typeface="Arial"/>
                    </a:rPr>
                    <a:t>t ≈ 1</a:t>
                  </a:r>
                  <a:r>
                    <a:rPr lang="en" sz="900">
                      <a:solidFill>
                        <a:schemeClr val="dk1"/>
                      </a:solidFill>
                    </a:rPr>
                    <a:t>02 sec</a:t>
                  </a:r>
                  <a:endParaRPr b="0" i="0" sz="900" u="none" cap="none" strike="noStrike">
                    <a:solidFill>
                      <a:schemeClr val="dk1"/>
                    </a:solidFill>
                    <a:latin typeface="Arial"/>
                    <a:ea typeface="Arial"/>
                    <a:cs typeface="Arial"/>
                    <a:sym typeface="Arial"/>
                  </a:endParaRPr>
                </a:p>
                <a:p>
                  <a:pPr indent="0" lvl="0" marL="0" marR="0" rtl="0" algn="ctr">
                    <a:lnSpc>
                      <a:spcPct val="100000"/>
                    </a:lnSpc>
                    <a:spcBef>
                      <a:spcPts val="550"/>
                    </a:spcBef>
                    <a:spcAft>
                      <a:spcPts val="0"/>
                    </a:spcAft>
                    <a:buClr>
                      <a:schemeClr val="dk1"/>
                    </a:buClr>
                    <a:buSzPts val="1100"/>
                    <a:buFont typeface="Arial"/>
                    <a:buNone/>
                  </a:pPr>
                  <a:r>
                    <a:rPr b="0" i="0" lang="en" sz="900" u="none" cap="none" strike="noStrike">
                      <a:solidFill>
                        <a:schemeClr val="dk1"/>
                      </a:solidFill>
                      <a:latin typeface="Arial"/>
                      <a:ea typeface="Arial"/>
                      <a:cs typeface="Arial"/>
                      <a:sym typeface="Arial"/>
                    </a:rPr>
                    <a:t>Altitude: ≈ 110km</a:t>
                  </a:r>
                  <a:endParaRPr b="0" i="0" sz="900" u="none" cap="none" strike="noStrike">
                    <a:solidFill>
                      <a:schemeClr val="dk1"/>
                    </a:solidFill>
                    <a:latin typeface="Arial"/>
                    <a:ea typeface="Arial"/>
                    <a:cs typeface="Arial"/>
                    <a:sym typeface="Arial"/>
                  </a:endParaRPr>
                </a:p>
                <a:p>
                  <a:pPr indent="0" lvl="0" marL="0" marR="0" rtl="0" algn="ctr">
                    <a:lnSpc>
                      <a:spcPct val="100000"/>
                    </a:lnSpc>
                    <a:spcBef>
                      <a:spcPts val="550"/>
                    </a:spcBef>
                    <a:spcAft>
                      <a:spcPts val="0"/>
                    </a:spcAft>
                    <a:buClr>
                      <a:schemeClr val="dk1"/>
                    </a:buClr>
                    <a:buSzPts val="1100"/>
                    <a:buFont typeface="Arial"/>
                    <a:buNone/>
                  </a:pPr>
                  <a:r>
                    <a:rPr b="1" i="0" lang="en" sz="900" u="none" cap="none" strike="noStrike">
                      <a:solidFill>
                        <a:schemeClr val="dk1"/>
                      </a:solidFill>
                      <a:latin typeface="Arial"/>
                      <a:ea typeface="Arial"/>
                      <a:cs typeface="Arial"/>
                      <a:sym typeface="Arial"/>
                    </a:rPr>
                    <a:t>Rocket Despun</a:t>
                  </a:r>
                  <a:endParaRPr b="1" sz="900">
                    <a:solidFill>
                      <a:schemeClr val="dk1"/>
                    </a:solidFill>
                  </a:endParaRPr>
                </a:p>
                <a:p>
                  <a:pPr indent="0" lvl="0" marL="0" marR="0" rtl="0" algn="ctr">
                    <a:lnSpc>
                      <a:spcPct val="100000"/>
                    </a:lnSpc>
                    <a:spcBef>
                      <a:spcPts val="550"/>
                    </a:spcBef>
                    <a:spcAft>
                      <a:spcPts val="0"/>
                    </a:spcAft>
                    <a:buClr>
                      <a:schemeClr val="dk1"/>
                    </a:buClr>
                    <a:buSzPts val="1100"/>
                    <a:buFont typeface="Arial"/>
                    <a:buNone/>
                  </a:pPr>
                  <a:r>
                    <a:rPr b="1" i="1" lang="en" sz="900" u="none" cap="none" strike="noStrike">
                      <a:solidFill>
                        <a:schemeClr val="dk1"/>
                      </a:solidFill>
                      <a:latin typeface="Arial"/>
                      <a:ea typeface="Arial"/>
                      <a:cs typeface="Arial"/>
                      <a:sym typeface="Arial"/>
                    </a:rPr>
                    <a:t> </a:t>
                  </a:r>
                  <a:r>
                    <a:rPr b="1" lang="en" sz="900">
                      <a:solidFill>
                        <a:schemeClr val="dk1"/>
                      </a:solidFill>
                    </a:rPr>
                    <a:t>Deployment activation signal Signal to switch to internal battery for thermal experiment. </a:t>
                  </a:r>
                  <a:endParaRPr b="1" sz="900">
                    <a:solidFill>
                      <a:schemeClr val="dk1"/>
                    </a:solidFill>
                  </a:endParaRPr>
                </a:p>
                <a:p>
                  <a:pPr indent="0" lvl="0" marL="0" marR="0" rtl="0" algn="ctr">
                    <a:lnSpc>
                      <a:spcPct val="100000"/>
                    </a:lnSpc>
                    <a:spcBef>
                      <a:spcPts val="550"/>
                    </a:spcBef>
                    <a:spcAft>
                      <a:spcPts val="0"/>
                    </a:spcAft>
                    <a:buClr>
                      <a:schemeClr val="dk1"/>
                    </a:buClr>
                    <a:buSzPts val="1100"/>
                    <a:buFont typeface="Arial"/>
                    <a:buNone/>
                  </a:pPr>
                  <a:r>
                    <a:rPr b="1" i="1" lang="en" sz="900" u="none" cap="none" strike="noStrike">
                      <a:solidFill>
                        <a:schemeClr val="dk1"/>
                      </a:solidFill>
                      <a:latin typeface="Arial"/>
                      <a:ea typeface="Arial"/>
                      <a:cs typeface="Arial"/>
                      <a:sym typeface="Arial"/>
                    </a:rPr>
                    <a:t>[Event B]</a:t>
                  </a:r>
                  <a:endParaRPr b="0" i="0" sz="900" u="none" cap="none" strike="noStrike">
                    <a:solidFill>
                      <a:schemeClr val="dk1"/>
                    </a:solidFill>
                    <a:latin typeface="Arial"/>
                    <a:ea typeface="Arial"/>
                    <a:cs typeface="Arial"/>
                    <a:sym typeface="Arial"/>
                  </a:endParaRPr>
                </a:p>
              </p:txBody>
            </p:sp>
            <p:cxnSp>
              <p:nvCxnSpPr>
                <p:cNvPr id="285" name="Google Shape;285;p45"/>
                <p:cNvCxnSpPr>
                  <a:stCxn id="284" idx="3"/>
                </p:cNvCxnSpPr>
                <p:nvPr/>
              </p:nvCxnSpPr>
              <p:spPr>
                <a:xfrm flipH="1" rot="10800000">
                  <a:off x="702437243" y="330817543"/>
                  <a:ext cx="132857100" cy="42600000"/>
                </a:xfrm>
                <a:prstGeom prst="straightConnector1">
                  <a:avLst/>
                </a:prstGeom>
                <a:noFill/>
                <a:ln cap="flat" cmpd="sng" w="9525">
                  <a:solidFill>
                    <a:schemeClr val="dk1"/>
                  </a:solidFill>
                  <a:prstDash val="solid"/>
                  <a:miter lim="800000"/>
                  <a:headEnd len="sm" w="sm" type="none"/>
                  <a:tailEnd len="med" w="med" type="triangle"/>
                </a:ln>
              </p:spPr>
            </p:cxnSp>
            <p:sp>
              <p:nvSpPr>
                <p:cNvPr id="286" name="Google Shape;286;p45"/>
                <p:cNvSpPr/>
                <p:nvPr/>
              </p:nvSpPr>
              <p:spPr>
                <a:xfrm flipH="1">
                  <a:off x="845187800" y="299331550"/>
                  <a:ext cx="17094000" cy="31788600"/>
                </a:xfrm>
                <a:prstGeom prst="ellipse">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87" name="Google Shape;287;p45"/>
                <p:cNvSpPr txBox="1"/>
                <p:nvPr/>
              </p:nvSpPr>
              <p:spPr>
                <a:xfrm>
                  <a:off x="768669524" y="1072104993"/>
                  <a:ext cx="392404800" cy="22320000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300"/>
                    <a:buFont typeface="Arial"/>
                    <a:buNone/>
                  </a:pPr>
                  <a:r>
                    <a:rPr b="0" i="0" lang="en" sz="900" u="none" cap="none" strike="noStrike">
                      <a:solidFill>
                        <a:schemeClr val="dk1"/>
                      </a:solidFill>
                      <a:latin typeface="Arial"/>
                      <a:ea typeface="Arial"/>
                      <a:cs typeface="Arial"/>
                      <a:sym typeface="Arial"/>
                    </a:rPr>
                    <a:t>-Data Collection Stage for Primary experiment</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300"/>
                    <a:buFont typeface="Arial"/>
                    <a:buNone/>
                  </a:pPr>
                  <a:r>
                    <a:rPr lang="en" sz="900">
                      <a:solidFill>
                        <a:schemeClr val="dk1"/>
                      </a:solidFill>
                    </a:rPr>
                    <a:t>-Telemetry in full effect</a:t>
                  </a:r>
                  <a:endParaRPr sz="900">
                    <a:solidFill>
                      <a:schemeClr val="dk1"/>
                    </a:solidFill>
                  </a:endParaRPr>
                </a:p>
                <a:p>
                  <a:pPr indent="0" lvl="0" marL="0" marR="0" rtl="0" algn="l">
                    <a:lnSpc>
                      <a:spcPct val="100000"/>
                    </a:lnSpc>
                    <a:spcBef>
                      <a:spcPts val="0"/>
                    </a:spcBef>
                    <a:spcAft>
                      <a:spcPts val="0"/>
                    </a:spcAft>
                    <a:buClr>
                      <a:schemeClr val="dk1"/>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288" name="Google Shape;288;p45"/>
                <p:cNvSpPr/>
                <p:nvPr/>
              </p:nvSpPr>
              <p:spPr>
                <a:xfrm>
                  <a:off x="145307013" y="1779683600"/>
                  <a:ext cx="17095200" cy="31780200"/>
                </a:xfrm>
                <a:prstGeom prst="ellipse">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89" name="Google Shape;289;p45"/>
                <p:cNvSpPr txBox="1"/>
                <p:nvPr/>
              </p:nvSpPr>
              <p:spPr>
                <a:xfrm>
                  <a:off x="104848095" y="1812329993"/>
                  <a:ext cx="474018000" cy="19560000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300"/>
                    <a:buFont typeface="Arial"/>
                    <a:buNone/>
                  </a:pPr>
                  <a:r>
                    <a:rPr b="0" i="0" lang="en" sz="1100" u="none" cap="none" strike="noStrike">
                      <a:solidFill>
                        <a:schemeClr val="dk1"/>
                      </a:solidFill>
                      <a:latin typeface="Arial"/>
                      <a:ea typeface="Arial"/>
                      <a:cs typeface="Arial"/>
                      <a:sym typeface="Arial"/>
                    </a:rPr>
                    <a:t>t = </a:t>
                  </a:r>
                  <a:r>
                    <a:rPr lang="en" sz="1100">
                      <a:solidFill>
                        <a:schemeClr val="dk1"/>
                      </a:solidFill>
                    </a:rPr>
                    <a:t>-300 sec</a:t>
                  </a:r>
                  <a:endParaRPr sz="1100">
                    <a:solidFill>
                      <a:schemeClr val="dk1"/>
                    </a:solidFill>
                  </a:endParaRPr>
                </a:p>
                <a:p>
                  <a:pPr indent="0" lvl="0" marL="0" marR="0" rtl="0" algn="l">
                    <a:lnSpc>
                      <a:spcPct val="100000"/>
                    </a:lnSpc>
                    <a:spcBef>
                      <a:spcPts val="0"/>
                    </a:spcBef>
                    <a:spcAft>
                      <a:spcPts val="0"/>
                    </a:spcAft>
                    <a:buClr>
                      <a:schemeClr val="dk1"/>
                    </a:buClr>
                    <a:buSzPts val="1300"/>
                    <a:buFont typeface="Arial"/>
                    <a:buNone/>
                  </a:pPr>
                  <a:r>
                    <a:rPr lang="en" sz="1100">
                      <a:solidFill>
                        <a:schemeClr val="dk1"/>
                      </a:solidFill>
                    </a:rPr>
                    <a:t>Power to thermal experiment</a:t>
                  </a:r>
                  <a:endParaRPr sz="1100">
                    <a:solidFill>
                      <a:schemeClr val="dk1"/>
                    </a:solidFill>
                  </a:endParaRPr>
                </a:p>
              </p:txBody>
            </p:sp>
            <p:cxnSp>
              <p:nvCxnSpPr>
                <p:cNvPr id="290" name="Google Shape;290;p45"/>
                <p:cNvCxnSpPr>
                  <a:stCxn id="291" idx="1"/>
                </p:cNvCxnSpPr>
                <p:nvPr/>
              </p:nvCxnSpPr>
              <p:spPr>
                <a:xfrm flipH="1">
                  <a:off x="1436969100" y="673121600"/>
                  <a:ext cx="266285700" cy="86850000"/>
                </a:xfrm>
                <a:prstGeom prst="straightConnector1">
                  <a:avLst/>
                </a:prstGeom>
                <a:noFill/>
                <a:ln cap="flat" cmpd="sng" w="9525">
                  <a:solidFill>
                    <a:schemeClr val="dk1"/>
                  </a:solidFill>
                  <a:prstDash val="solid"/>
                  <a:miter lim="800000"/>
                  <a:headEnd len="sm" w="sm" type="none"/>
                  <a:tailEnd len="med" w="med" type="triangle"/>
                </a:ln>
              </p:spPr>
            </p:cxnSp>
            <p:sp>
              <p:nvSpPr>
                <p:cNvPr id="292" name="Google Shape;292;p45"/>
                <p:cNvSpPr/>
                <p:nvPr/>
              </p:nvSpPr>
              <p:spPr>
                <a:xfrm>
                  <a:off x="1393254500" y="775963300"/>
                  <a:ext cx="17095200" cy="31780200"/>
                </a:xfrm>
                <a:prstGeom prst="ellipse">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91" name="Google Shape;291;p45"/>
                <p:cNvSpPr txBox="1"/>
                <p:nvPr/>
              </p:nvSpPr>
              <p:spPr>
                <a:xfrm>
                  <a:off x="1703254800" y="477675200"/>
                  <a:ext cx="444228900" cy="39089280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0" i="0" lang="en" sz="900" u="none" cap="none" strike="noStrike">
                      <a:solidFill>
                        <a:schemeClr val="dk1"/>
                      </a:solidFill>
                      <a:latin typeface="Arial"/>
                      <a:ea typeface="Arial"/>
                      <a:cs typeface="Arial"/>
                      <a:sym typeface="Arial"/>
                    </a:rPr>
                    <a:t>t ≈ </a:t>
                  </a:r>
                  <a:r>
                    <a:rPr lang="en" sz="900">
                      <a:solidFill>
                        <a:schemeClr val="dk1"/>
                      </a:solidFill>
                    </a:rPr>
                    <a:t>480 sec</a:t>
                  </a:r>
                  <a:endParaRPr b="0" i="0" sz="900" u="none" cap="none" strike="noStrike">
                    <a:solidFill>
                      <a:schemeClr val="dk1"/>
                    </a:solidFill>
                    <a:latin typeface="Arial"/>
                    <a:ea typeface="Arial"/>
                    <a:cs typeface="Arial"/>
                    <a:sym typeface="Arial"/>
                  </a:endParaRPr>
                </a:p>
                <a:p>
                  <a:pPr indent="0" lvl="0" marL="0" marR="0" rtl="0" algn="ctr">
                    <a:lnSpc>
                      <a:spcPct val="100000"/>
                    </a:lnSpc>
                    <a:spcBef>
                      <a:spcPts val="550"/>
                    </a:spcBef>
                    <a:spcAft>
                      <a:spcPts val="0"/>
                    </a:spcAft>
                    <a:buClr>
                      <a:schemeClr val="dk1"/>
                    </a:buClr>
                    <a:buSzPts val="1100"/>
                    <a:buFont typeface="Arial"/>
                    <a:buNone/>
                  </a:pPr>
                  <a:r>
                    <a:rPr b="0" i="0" lang="en" sz="900" u="none" cap="none" strike="noStrike">
                      <a:solidFill>
                        <a:schemeClr val="dk1"/>
                      </a:solidFill>
                      <a:latin typeface="Arial"/>
                      <a:ea typeface="Arial"/>
                      <a:cs typeface="Arial"/>
                      <a:sym typeface="Arial"/>
                    </a:rPr>
                    <a:t>Altitude: 95 km</a:t>
                  </a:r>
                  <a:endParaRPr b="0" i="0" sz="900" u="none" cap="none" strike="noStrike">
                    <a:solidFill>
                      <a:schemeClr val="dk1"/>
                    </a:solidFill>
                    <a:latin typeface="Arial"/>
                    <a:ea typeface="Arial"/>
                    <a:cs typeface="Arial"/>
                    <a:sym typeface="Arial"/>
                  </a:endParaRPr>
                </a:p>
                <a:p>
                  <a:pPr indent="0" lvl="0" marL="0" marR="0" rtl="0" algn="ctr">
                    <a:lnSpc>
                      <a:spcPct val="100000"/>
                    </a:lnSpc>
                    <a:spcBef>
                      <a:spcPts val="550"/>
                    </a:spcBef>
                    <a:spcAft>
                      <a:spcPts val="0"/>
                    </a:spcAft>
                    <a:buClr>
                      <a:schemeClr val="dk1"/>
                    </a:buClr>
                    <a:buSzPts val="1100"/>
                    <a:buFont typeface="Arial"/>
                    <a:buNone/>
                  </a:pPr>
                  <a:r>
                    <a:rPr b="1" i="1" lang="en" sz="900" u="none" cap="none" strike="noStrike">
                      <a:solidFill>
                        <a:schemeClr val="dk1"/>
                      </a:solidFill>
                      <a:latin typeface="Arial"/>
                      <a:ea typeface="Arial"/>
                      <a:cs typeface="Arial"/>
                      <a:sym typeface="Arial"/>
                    </a:rPr>
                    <a:t>Thermal Sensor (Secondary Experiment)</a:t>
                  </a:r>
                  <a:endParaRPr b="1" i="1" sz="900" u="none" cap="none" strike="noStrike">
                    <a:solidFill>
                      <a:schemeClr val="dk1"/>
                    </a:solidFill>
                    <a:latin typeface="Arial"/>
                    <a:ea typeface="Arial"/>
                    <a:cs typeface="Arial"/>
                    <a:sym typeface="Arial"/>
                  </a:endParaRPr>
                </a:p>
              </p:txBody>
            </p:sp>
            <p:sp>
              <p:nvSpPr>
                <p:cNvPr id="293" name="Google Shape;293;p45"/>
                <p:cNvSpPr/>
                <p:nvPr/>
              </p:nvSpPr>
              <p:spPr>
                <a:xfrm>
                  <a:off x="1055247000" y="299336850"/>
                  <a:ext cx="17095200" cy="31780200"/>
                </a:xfrm>
                <a:prstGeom prst="ellipse">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cxnSp>
              <p:nvCxnSpPr>
                <p:cNvPr id="294" name="Google Shape;294;p45"/>
                <p:cNvCxnSpPr/>
                <p:nvPr/>
              </p:nvCxnSpPr>
              <p:spPr>
                <a:xfrm flipH="1">
                  <a:off x="1072341400" y="195951813"/>
                  <a:ext cx="135612000" cy="99859800"/>
                </a:xfrm>
                <a:prstGeom prst="straightConnector1">
                  <a:avLst/>
                </a:prstGeom>
                <a:noFill/>
                <a:ln cap="flat" cmpd="sng" w="9525">
                  <a:solidFill>
                    <a:schemeClr val="dk1"/>
                  </a:solidFill>
                  <a:prstDash val="solid"/>
                  <a:miter lim="800000"/>
                  <a:headEnd len="sm" w="sm" type="none"/>
                  <a:tailEnd len="med" w="med" type="triangle"/>
                </a:ln>
              </p:spPr>
            </p:cxnSp>
            <p:pic>
              <p:nvPicPr>
                <p:cNvPr descr="thuterni" id="295" name="Google Shape;295;p45"/>
                <p:cNvPicPr preferRelativeResize="0"/>
                <p:nvPr/>
              </p:nvPicPr>
              <p:blipFill rotWithShape="1">
                <a:blip r:embed="rId4">
                  <a:alphaModFix/>
                </a:blip>
                <a:srcRect b="0" l="0" r="0" t="0"/>
                <a:stretch/>
              </p:blipFill>
              <p:spPr>
                <a:xfrm rot="1680000">
                  <a:off x="264973209" y="1207642555"/>
                  <a:ext cx="54847005" cy="476700986"/>
                </a:xfrm>
                <a:prstGeom prst="rect">
                  <a:avLst/>
                </a:prstGeom>
                <a:noFill/>
                <a:ln>
                  <a:noFill/>
                </a:ln>
              </p:spPr>
            </p:pic>
            <p:sp>
              <p:nvSpPr>
                <p:cNvPr id="296" name="Google Shape;296;p45"/>
                <p:cNvSpPr/>
                <p:nvPr/>
              </p:nvSpPr>
              <p:spPr>
                <a:xfrm>
                  <a:off x="946645500" y="281067500"/>
                  <a:ext cx="17095200" cy="31780200"/>
                </a:xfrm>
                <a:prstGeom prst="ellipse">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97" name="Google Shape;297;p45"/>
                <p:cNvSpPr txBox="1"/>
                <p:nvPr/>
              </p:nvSpPr>
              <p:spPr>
                <a:xfrm>
                  <a:off x="768377857" y="540317509"/>
                  <a:ext cx="392404800" cy="53178750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00"/>
                    <a:buFont typeface="Arial"/>
                    <a:buNone/>
                  </a:pPr>
                  <a:r>
                    <a:rPr b="0" i="0" lang="en" sz="900" u="sng" cap="none" strike="noStrike">
                      <a:solidFill>
                        <a:schemeClr val="dk1"/>
                      </a:solidFill>
                      <a:latin typeface="Arial"/>
                      <a:ea typeface="Arial"/>
                      <a:cs typeface="Arial"/>
                      <a:sym typeface="Arial"/>
                    </a:rPr>
                    <a:t>Apogee</a:t>
                  </a:r>
                  <a:endParaRPr b="0" i="0" sz="900" u="none" cap="none" strike="noStrike">
                    <a:solidFill>
                      <a:schemeClr val="dk1"/>
                    </a:solidFill>
                    <a:latin typeface="Arial"/>
                    <a:ea typeface="Arial"/>
                    <a:cs typeface="Arial"/>
                    <a:sym typeface="Arial"/>
                  </a:endParaRPr>
                </a:p>
                <a:p>
                  <a:pPr indent="0" lvl="0" marL="0" marR="0" rtl="0" algn="ctr">
                    <a:lnSpc>
                      <a:spcPct val="100000"/>
                    </a:lnSpc>
                    <a:spcBef>
                      <a:spcPts val="650"/>
                    </a:spcBef>
                    <a:spcAft>
                      <a:spcPts val="0"/>
                    </a:spcAft>
                    <a:buClr>
                      <a:schemeClr val="dk1"/>
                    </a:buClr>
                    <a:buSzPts val="1300"/>
                    <a:buFont typeface="Arial"/>
                    <a:buNone/>
                  </a:pPr>
                  <a:r>
                    <a:rPr b="0" i="0" lang="en" sz="900" u="none" cap="none" strike="noStrike">
                      <a:solidFill>
                        <a:schemeClr val="dk1"/>
                      </a:solidFill>
                      <a:latin typeface="Arial"/>
                      <a:ea typeface="Arial"/>
                      <a:cs typeface="Arial"/>
                      <a:sym typeface="Arial"/>
                    </a:rPr>
                    <a:t>t ≈ </a:t>
                  </a:r>
                  <a:r>
                    <a:rPr lang="en" sz="900">
                      <a:solidFill>
                        <a:schemeClr val="dk1"/>
                      </a:solidFill>
                    </a:rPr>
                    <a:t>174 sec</a:t>
                  </a:r>
                  <a:endParaRPr b="0" i="0" sz="900" u="none" cap="none" strike="noStrike">
                    <a:solidFill>
                      <a:schemeClr val="dk1"/>
                    </a:solidFill>
                    <a:latin typeface="Arial"/>
                    <a:ea typeface="Arial"/>
                    <a:cs typeface="Arial"/>
                    <a:sym typeface="Arial"/>
                  </a:endParaRPr>
                </a:p>
                <a:p>
                  <a:pPr indent="0" lvl="0" marL="0" marR="0" rtl="0" algn="ctr">
                    <a:lnSpc>
                      <a:spcPct val="100000"/>
                    </a:lnSpc>
                    <a:spcBef>
                      <a:spcPts val="650"/>
                    </a:spcBef>
                    <a:spcAft>
                      <a:spcPts val="0"/>
                    </a:spcAft>
                    <a:buClr>
                      <a:schemeClr val="dk1"/>
                    </a:buClr>
                    <a:buSzPts val="1300"/>
                    <a:buFont typeface="Arial"/>
                    <a:buNone/>
                  </a:pPr>
                  <a:r>
                    <a:rPr b="0" i="0" lang="en" sz="900" u="none" cap="none" strike="noStrike">
                      <a:solidFill>
                        <a:schemeClr val="dk1"/>
                      </a:solidFill>
                      <a:latin typeface="Arial"/>
                      <a:ea typeface="Arial"/>
                      <a:cs typeface="Arial"/>
                      <a:sym typeface="Arial"/>
                    </a:rPr>
                    <a:t>Altitude: ≈150 km</a:t>
                  </a:r>
                  <a:endParaRPr b="0" i="0" sz="900" u="none" cap="none" strike="noStrike">
                    <a:solidFill>
                      <a:schemeClr val="dk1"/>
                    </a:solidFill>
                    <a:latin typeface="Arial"/>
                    <a:ea typeface="Arial"/>
                    <a:cs typeface="Arial"/>
                    <a:sym typeface="Arial"/>
                  </a:endParaRPr>
                </a:p>
                <a:p>
                  <a:pPr indent="0" lvl="0" marL="0" marR="0" rtl="0" algn="ctr">
                    <a:lnSpc>
                      <a:spcPct val="100000"/>
                    </a:lnSpc>
                    <a:spcBef>
                      <a:spcPts val="650"/>
                    </a:spcBef>
                    <a:spcAft>
                      <a:spcPts val="0"/>
                    </a:spcAft>
                    <a:buClr>
                      <a:schemeClr val="dk1"/>
                    </a:buClr>
                    <a:buSzPts val="1300"/>
                    <a:buFont typeface="Arial"/>
                    <a:buNone/>
                  </a:pPr>
                  <a:r>
                    <a:rPr b="1" i="0" lang="en" sz="900" u="none" cap="none" strike="noStrike">
                      <a:solidFill>
                        <a:schemeClr val="dk1"/>
                      </a:solidFill>
                      <a:latin typeface="Arial"/>
                      <a:ea typeface="Arial"/>
                      <a:cs typeface="Arial"/>
                      <a:sym typeface="Arial"/>
                    </a:rPr>
                    <a:t>Material Ejected</a:t>
                  </a:r>
                  <a:endParaRPr b="1" sz="900">
                    <a:solidFill>
                      <a:schemeClr val="dk1"/>
                    </a:solidFill>
                  </a:endParaRPr>
                </a:p>
                <a:p>
                  <a:pPr indent="0" lvl="0" marL="0" marR="0" rtl="0" algn="ctr">
                    <a:lnSpc>
                      <a:spcPct val="100000"/>
                    </a:lnSpc>
                    <a:spcBef>
                      <a:spcPts val="650"/>
                    </a:spcBef>
                    <a:spcAft>
                      <a:spcPts val="0"/>
                    </a:spcAft>
                    <a:buClr>
                      <a:schemeClr val="dk1"/>
                    </a:buClr>
                    <a:buSzPts val="1300"/>
                    <a:buFont typeface="Arial"/>
                    <a:buNone/>
                  </a:pPr>
                  <a:r>
                    <a:rPr b="1" i="0" lang="en" sz="900" u="none" cap="none" strike="noStrike">
                      <a:solidFill>
                        <a:schemeClr val="dk1"/>
                      </a:solidFill>
                      <a:latin typeface="Arial"/>
                      <a:ea typeface="Arial"/>
                      <a:cs typeface="Arial"/>
                      <a:sym typeface="Arial"/>
                    </a:rPr>
                    <a:t> [Event C] </a:t>
                  </a:r>
                  <a:endParaRPr b="1" i="0" sz="900" u="none" cap="none" strike="noStrike">
                    <a:solidFill>
                      <a:schemeClr val="dk1"/>
                    </a:solidFill>
                    <a:latin typeface="Arial"/>
                    <a:ea typeface="Arial"/>
                    <a:cs typeface="Arial"/>
                    <a:sym typeface="Arial"/>
                  </a:endParaRPr>
                </a:p>
              </p:txBody>
            </p:sp>
            <p:cxnSp>
              <p:nvCxnSpPr>
                <p:cNvPr id="298" name="Google Shape;298;p45"/>
                <p:cNvCxnSpPr>
                  <a:stCxn id="297" idx="0"/>
                </p:cNvCxnSpPr>
                <p:nvPr/>
              </p:nvCxnSpPr>
              <p:spPr>
                <a:xfrm rot="10800000">
                  <a:off x="952937257" y="344717509"/>
                  <a:ext cx="11643000" cy="195600000"/>
                </a:xfrm>
                <a:prstGeom prst="straightConnector1">
                  <a:avLst/>
                </a:prstGeom>
                <a:noFill/>
                <a:ln cap="flat" cmpd="sng" w="9525">
                  <a:solidFill>
                    <a:schemeClr val="dk1"/>
                  </a:solidFill>
                  <a:prstDash val="solid"/>
                  <a:miter lim="800000"/>
                  <a:headEnd len="sm" w="sm" type="none"/>
                  <a:tailEnd len="med" w="med" type="triangle"/>
                </a:ln>
              </p:spPr>
            </p:cxnSp>
            <p:sp>
              <p:nvSpPr>
                <p:cNvPr id="299" name="Google Shape;299;p45"/>
                <p:cNvSpPr/>
                <p:nvPr/>
              </p:nvSpPr>
              <p:spPr>
                <a:xfrm>
                  <a:off x="384639425" y="1118923100"/>
                  <a:ext cx="17095200" cy="31780200"/>
                </a:xfrm>
                <a:prstGeom prst="ellipse">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00" name="Google Shape;300;p45"/>
                <p:cNvSpPr txBox="1"/>
                <p:nvPr/>
              </p:nvSpPr>
              <p:spPr>
                <a:xfrm>
                  <a:off x="341181429" y="1357992493"/>
                  <a:ext cx="605464200" cy="44664990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00"/>
                    <a:buFont typeface="Arial"/>
                    <a:buNone/>
                  </a:pPr>
                  <a:r>
                    <a:rPr b="0" i="0" lang="en" sz="900" u="sng" cap="none" strike="noStrike">
                      <a:solidFill>
                        <a:schemeClr val="dk1"/>
                      </a:solidFill>
                      <a:latin typeface="Arial"/>
                      <a:ea typeface="Arial"/>
                      <a:cs typeface="Arial"/>
                      <a:sym typeface="Arial"/>
                    </a:rPr>
                    <a:t>End of Malemute Burn</a:t>
                  </a:r>
                  <a:endParaRPr b="0" i="0" sz="900" u="none" cap="none" strike="noStrike">
                    <a:solidFill>
                      <a:schemeClr val="dk1"/>
                    </a:solidFill>
                    <a:latin typeface="Arial"/>
                    <a:ea typeface="Arial"/>
                    <a:cs typeface="Arial"/>
                    <a:sym typeface="Arial"/>
                  </a:endParaRPr>
                </a:p>
                <a:p>
                  <a:pPr indent="0" lvl="0" marL="0" marR="0" rtl="0" algn="ctr">
                    <a:lnSpc>
                      <a:spcPct val="100000"/>
                    </a:lnSpc>
                    <a:spcBef>
                      <a:spcPts val="650"/>
                    </a:spcBef>
                    <a:spcAft>
                      <a:spcPts val="0"/>
                    </a:spcAft>
                    <a:buClr>
                      <a:schemeClr val="dk1"/>
                    </a:buClr>
                    <a:buSzPts val="1300"/>
                    <a:buFont typeface="Arial"/>
                    <a:buNone/>
                  </a:pPr>
                  <a:r>
                    <a:rPr b="0" i="0" lang="en" sz="900" u="none" cap="none" strike="noStrike">
                      <a:solidFill>
                        <a:schemeClr val="dk1"/>
                      </a:solidFill>
                      <a:latin typeface="Arial"/>
                      <a:ea typeface="Arial"/>
                      <a:cs typeface="Arial"/>
                      <a:sym typeface="Arial"/>
                    </a:rPr>
                    <a:t>t ≈ </a:t>
                  </a:r>
                  <a:r>
                    <a:rPr lang="en" sz="900">
                      <a:solidFill>
                        <a:schemeClr val="dk1"/>
                      </a:solidFill>
                    </a:rPr>
                    <a:t>10 sec</a:t>
                  </a:r>
                  <a:endParaRPr b="0" i="0" sz="900" u="none" cap="none" strike="noStrike">
                    <a:solidFill>
                      <a:schemeClr val="dk1"/>
                    </a:solidFill>
                    <a:latin typeface="Arial"/>
                    <a:ea typeface="Arial"/>
                    <a:cs typeface="Arial"/>
                    <a:sym typeface="Arial"/>
                  </a:endParaRPr>
                </a:p>
                <a:p>
                  <a:pPr indent="0" lvl="0" marL="0" marR="0" rtl="0" algn="ctr">
                    <a:lnSpc>
                      <a:spcPct val="100000"/>
                    </a:lnSpc>
                    <a:spcBef>
                      <a:spcPts val="650"/>
                    </a:spcBef>
                    <a:spcAft>
                      <a:spcPts val="0"/>
                    </a:spcAft>
                    <a:buClr>
                      <a:schemeClr val="dk1"/>
                    </a:buClr>
                    <a:buSzPts val="1300"/>
                    <a:buFont typeface="Arial"/>
                    <a:buNone/>
                  </a:pPr>
                  <a:r>
                    <a:rPr b="0" i="0" lang="en" sz="900" u="none" cap="none" strike="noStrike">
                      <a:solidFill>
                        <a:schemeClr val="dk1"/>
                      </a:solidFill>
                      <a:latin typeface="Arial"/>
                      <a:ea typeface="Arial"/>
                      <a:cs typeface="Arial"/>
                      <a:sym typeface="Arial"/>
                    </a:rPr>
                    <a:t>Altitude: 52 km</a:t>
                  </a:r>
                  <a:endParaRPr b="0" i="0" sz="900" u="none" cap="none" strike="noStrike">
                    <a:solidFill>
                      <a:schemeClr val="dk1"/>
                    </a:solidFill>
                    <a:latin typeface="Arial"/>
                    <a:ea typeface="Arial"/>
                    <a:cs typeface="Arial"/>
                    <a:sym typeface="Arial"/>
                  </a:endParaRPr>
                </a:p>
                <a:p>
                  <a:pPr indent="0" lvl="0" marL="0" rtl="0" algn="ctr">
                    <a:spcBef>
                      <a:spcPts val="0"/>
                    </a:spcBef>
                    <a:spcAft>
                      <a:spcPts val="0"/>
                    </a:spcAft>
                    <a:buClr>
                      <a:schemeClr val="dk1"/>
                    </a:buClr>
                    <a:buSzPts val="1800"/>
                    <a:buFont typeface="Arial"/>
                    <a:buNone/>
                  </a:pPr>
                  <a:r>
                    <a:rPr lang="en" sz="900">
                      <a:solidFill>
                        <a:schemeClr val="dk1"/>
                      </a:solidFill>
                    </a:rPr>
                    <a:t>Power to 5V converter to boot and run all Primary Experiment Boards and Cameras</a:t>
                  </a:r>
                  <a:endParaRPr sz="900">
                    <a:solidFill>
                      <a:schemeClr val="dk1"/>
                    </a:solidFill>
                  </a:endParaRPr>
                </a:p>
              </p:txBody>
            </p:sp>
            <p:cxnSp>
              <p:nvCxnSpPr>
                <p:cNvPr id="301" name="Google Shape;301;p45"/>
                <p:cNvCxnSpPr>
                  <a:stCxn id="300" idx="0"/>
                  <a:endCxn id="299" idx="6"/>
                </p:cNvCxnSpPr>
                <p:nvPr/>
              </p:nvCxnSpPr>
              <p:spPr>
                <a:xfrm rot="10800000">
                  <a:off x="401699229" y="1134792493"/>
                  <a:ext cx="242214300" cy="223200000"/>
                </a:xfrm>
                <a:prstGeom prst="straightConnector1">
                  <a:avLst/>
                </a:prstGeom>
                <a:noFill/>
                <a:ln cap="flat" cmpd="sng" w="9525">
                  <a:solidFill>
                    <a:schemeClr val="dk1"/>
                  </a:solidFill>
                  <a:prstDash val="solid"/>
                  <a:miter lim="800000"/>
                  <a:headEnd len="sm" w="sm" type="none"/>
                  <a:tailEnd len="med" w="med" type="triangle"/>
                </a:ln>
              </p:spPr>
            </p:cxnSp>
            <p:sp>
              <p:nvSpPr>
                <p:cNvPr id="302" name="Google Shape;302;p45"/>
                <p:cNvSpPr/>
                <p:nvPr/>
              </p:nvSpPr>
              <p:spPr>
                <a:xfrm>
                  <a:off x="1658864000" y="1652566600"/>
                  <a:ext cx="17094000" cy="31788600"/>
                </a:xfrm>
                <a:prstGeom prst="ellipse">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cxnSp>
              <p:nvCxnSpPr>
                <p:cNvPr id="303" name="Google Shape;303;p45"/>
                <p:cNvCxnSpPr>
                  <a:stCxn id="304" idx="1"/>
                </p:cNvCxnSpPr>
                <p:nvPr/>
              </p:nvCxnSpPr>
              <p:spPr>
                <a:xfrm flipH="1">
                  <a:off x="1681961176" y="1393267324"/>
                  <a:ext cx="72714300" cy="220050000"/>
                </a:xfrm>
                <a:prstGeom prst="straightConnector1">
                  <a:avLst/>
                </a:prstGeom>
                <a:noFill/>
                <a:ln cap="flat" cmpd="sng" w="9525">
                  <a:solidFill>
                    <a:schemeClr val="dk1"/>
                  </a:solidFill>
                  <a:prstDash val="solid"/>
                  <a:miter lim="800000"/>
                  <a:headEnd len="sm" w="sm" type="none"/>
                  <a:tailEnd len="med" w="med" type="triangle"/>
                </a:ln>
              </p:spPr>
            </p:cxnSp>
            <p:sp>
              <p:nvSpPr>
                <p:cNvPr id="305" name="Google Shape;305;p45"/>
                <p:cNvSpPr txBox="1"/>
                <p:nvPr/>
              </p:nvSpPr>
              <p:spPr>
                <a:xfrm>
                  <a:off x="1207950500" y="19959358"/>
                  <a:ext cx="474018000" cy="57394200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0" i="0" lang="en" sz="900" u="none" cap="none" strike="noStrike">
                      <a:solidFill>
                        <a:schemeClr val="dk1"/>
                      </a:solidFill>
                      <a:latin typeface="Arial"/>
                      <a:ea typeface="Arial"/>
                      <a:cs typeface="Arial"/>
                      <a:sym typeface="Arial"/>
                    </a:rPr>
                    <a:t>t ≈ </a:t>
                  </a:r>
                  <a:r>
                    <a:rPr lang="en" sz="900">
                      <a:solidFill>
                        <a:schemeClr val="dk1"/>
                      </a:solidFill>
                    </a:rPr>
                    <a:t>420 sec</a:t>
                  </a:r>
                  <a:endParaRPr b="0" i="0" sz="900" u="none" cap="none" strike="noStrike">
                    <a:solidFill>
                      <a:schemeClr val="dk1"/>
                    </a:solidFill>
                    <a:latin typeface="Arial"/>
                    <a:ea typeface="Arial"/>
                    <a:cs typeface="Arial"/>
                    <a:sym typeface="Arial"/>
                  </a:endParaRPr>
                </a:p>
                <a:p>
                  <a:pPr indent="0" lvl="0" marL="0" marR="0" rtl="0" algn="ctr">
                    <a:lnSpc>
                      <a:spcPct val="100000"/>
                    </a:lnSpc>
                    <a:spcBef>
                      <a:spcPts val="550"/>
                    </a:spcBef>
                    <a:spcAft>
                      <a:spcPts val="0"/>
                    </a:spcAft>
                    <a:buClr>
                      <a:schemeClr val="dk1"/>
                    </a:buClr>
                    <a:buSzPts val="1100"/>
                    <a:buFont typeface="Arial"/>
                    <a:buNone/>
                  </a:pPr>
                  <a:r>
                    <a:rPr b="0" i="0" lang="en" sz="900" u="none" cap="none" strike="noStrike">
                      <a:solidFill>
                        <a:schemeClr val="dk1"/>
                      </a:solidFill>
                      <a:latin typeface="Arial"/>
                      <a:ea typeface="Arial"/>
                      <a:cs typeface="Arial"/>
                      <a:sym typeface="Arial"/>
                    </a:rPr>
                    <a:t>Altitude: ≈ 110 km</a:t>
                  </a:r>
                  <a:endParaRPr b="0" i="0" sz="900" u="none" cap="none" strike="noStrike">
                    <a:solidFill>
                      <a:schemeClr val="dk1"/>
                    </a:solidFill>
                    <a:latin typeface="Arial"/>
                    <a:ea typeface="Arial"/>
                    <a:cs typeface="Arial"/>
                    <a:sym typeface="Arial"/>
                  </a:endParaRPr>
                </a:p>
                <a:p>
                  <a:pPr indent="0" lvl="0" marL="0" marR="0" rtl="0" algn="ctr">
                    <a:lnSpc>
                      <a:spcPct val="100000"/>
                    </a:lnSpc>
                    <a:spcBef>
                      <a:spcPts val="550"/>
                    </a:spcBef>
                    <a:spcAft>
                      <a:spcPts val="0"/>
                    </a:spcAft>
                    <a:buClr>
                      <a:schemeClr val="dk1"/>
                    </a:buClr>
                    <a:buSzPts val="1100"/>
                    <a:buFont typeface="Arial"/>
                    <a:buNone/>
                  </a:pPr>
                  <a:r>
                    <a:rPr b="1" i="1" lang="en" sz="900" u="none" cap="none" strike="noStrike">
                      <a:solidFill>
                        <a:schemeClr val="dk1"/>
                      </a:solidFill>
                      <a:latin typeface="Arial"/>
                      <a:ea typeface="Arial"/>
                      <a:cs typeface="Arial"/>
                      <a:sym typeface="Arial"/>
                    </a:rPr>
                    <a:t>Shutdown of Primary experiment systems</a:t>
                  </a:r>
                  <a:endParaRPr b="1" i="1" sz="900" u="none" cap="none" strike="noStrike">
                    <a:solidFill>
                      <a:schemeClr val="dk1"/>
                    </a:solidFill>
                    <a:latin typeface="Arial"/>
                    <a:ea typeface="Arial"/>
                    <a:cs typeface="Arial"/>
                    <a:sym typeface="Arial"/>
                  </a:endParaRPr>
                </a:p>
                <a:p>
                  <a:pPr indent="0" lvl="0" marL="0" marR="0" rtl="0" algn="ctr">
                    <a:spcBef>
                      <a:spcPts val="650"/>
                    </a:spcBef>
                    <a:spcAft>
                      <a:spcPts val="0"/>
                    </a:spcAft>
                    <a:buClr>
                      <a:schemeClr val="dk1"/>
                    </a:buClr>
                    <a:buSzPts val="1300"/>
                    <a:buFont typeface="Arial"/>
                    <a:buNone/>
                  </a:pPr>
                  <a:r>
                    <a:rPr b="1" i="0" lang="en" sz="900" u="none" cap="none" strike="noStrike">
                      <a:solidFill>
                        <a:schemeClr val="dk1"/>
                      </a:solidFill>
                      <a:latin typeface="Arial"/>
                      <a:ea typeface="Arial"/>
                      <a:cs typeface="Arial"/>
                      <a:sym typeface="Arial"/>
                    </a:rPr>
                    <a:t>(Primary experiment concludes)</a:t>
                  </a:r>
                  <a:endParaRPr b="1" i="0" sz="900" u="none" cap="none" strike="noStrike">
                    <a:solidFill>
                      <a:schemeClr val="dk1"/>
                    </a:solidFill>
                    <a:latin typeface="Arial"/>
                    <a:ea typeface="Arial"/>
                    <a:cs typeface="Arial"/>
                    <a:sym typeface="Arial"/>
                  </a:endParaRPr>
                </a:p>
                <a:p>
                  <a:pPr indent="0" lvl="0" marL="0" marR="0" rtl="0" algn="ctr">
                    <a:spcBef>
                      <a:spcPts val="650"/>
                    </a:spcBef>
                    <a:spcAft>
                      <a:spcPts val="0"/>
                    </a:spcAft>
                    <a:buClr>
                      <a:schemeClr val="dk1"/>
                    </a:buClr>
                    <a:buSzPts val="1300"/>
                    <a:buFont typeface="Arial"/>
                    <a:buNone/>
                  </a:pPr>
                  <a:r>
                    <a:rPr b="1" i="0" lang="en" sz="900" u="none" cap="none" strike="noStrike">
                      <a:solidFill>
                        <a:schemeClr val="dk1"/>
                      </a:solidFill>
                      <a:latin typeface="Arial"/>
                      <a:ea typeface="Arial"/>
                      <a:cs typeface="Arial"/>
                      <a:sym typeface="Arial"/>
                    </a:rPr>
                    <a:t>[Event D]</a:t>
                  </a:r>
                  <a:endParaRPr b="1" i="1" sz="900" u="none" cap="none" strike="noStrike">
                    <a:solidFill>
                      <a:schemeClr val="dk1"/>
                    </a:solidFill>
                    <a:latin typeface="Arial"/>
                    <a:ea typeface="Arial"/>
                    <a:cs typeface="Arial"/>
                    <a:sym typeface="Arial"/>
                  </a:endParaRPr>
                </a:p>
              </p:txBody>
            </p:sp>
            <p:cxnSp>
              <p:nvCxnSpPr>
                <p:cNvPr id="306" name="Google Shape;306;p45"/>
                <p:cNvCxnSpPr/>
                <p:nvPr/>
              </p:nvCxnSpPr>
              <p:spPr>
                <a:xfrm rot="10800000">
                  <a:off x="67992338" y="1800468200"/>
                  <a:ext cx="1949070900" cy="0"/>
                </a:xfrm>
                <a:prstGeom prst="straightConnector1">
                  <a:avLst/>
                </a:prstGeom>
                <a:noFill/>
                <a:ln cap="flat" cmpd="sng" w="31750">
                  <a:solidFill>
                    <a:schemeClr val="dk1">
                      <a:alpha val="16079"/>
                    </a:schemeClr>
                  </a:solidFill>
                  <a:prstDash val="solid"/>
                  <a:miter lim="800000"/>
                  <a:headEnd len="sm" w="sm" type="none"/>
                  <a:tailEnd len="sm" w="sm" type="none"/>
                </a:ln>
              </p:spPr>
            </p:cxnSp>
          </p:grpSp>
        </p:grpSp>
        <p:cxnSp>
          <p:nvCxnSpPr>
            <p:cNvPr id="307" name="Google Shape;307;p45"/>
            <p:cNvCxnSpPr/>
            <p:nvPr/>
          </p:nvCxnSpPr>
          <p:spPr>
            <a:xfrm flipH="1" rot="10800000">
              <a:off x="1908137800" y="1811336400"/>
              <a:ext cx="85476000" cy="127120200"/>
            </a:xfrm>
            <a:prstGeom prst="straightConnector1">
              <a:avLst/>
            </a:prstGeom>
            <a:noFill/>
            <a:ln cap="flat" cmpd="sng" w="9525">
              <a:solidFill>
                <a:schemeClr val="dk1"/>
              </a:solidFill>
              <a:prstDash val="solid"/>
              <a:miter lim="800000"/>
              <a:headEnd len="sm" w="sm" type="none"/>
              <a:tailEnd len="med" w="med" type="triangle"/>
            </a:ln>
          </p:spPr>
        </p:cxnSp>
        <p:sp>
          <p:nvSpPr>
            <p:cNvPr id="304" name="Google Shape;304;p45"/>
            <p:cNvSpPr txBox="1"/>
            <p:nvPr/>
          </p:nvSpPr>
          <p:spPr>
            <a:xfrm>
              <a:off x="1754675476" y="1213604823"/>
              <a:ext cx="392404800" cy="35932500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00"/>
                <a:buFont typeface="Arial"/>
                <a:buNone/>
              </a:pPr>
              <a:r>
                <a:rPr b="0" i="0" lang="en" sz="900" u="none" cap="none" strike="noStrike">
                  <a:solidFill>
                    <a:schemeClr val="dk1"/>
                  </a:solidFill>
                  <a:latin typeface="Arial"/>
                  <a:ea typeface="Arial"/>
                  <a:cs typeface="Arial"/>
                  <a:sym typeface="Arial"/>
                </a:rPr>
                <a:t>t ≈ </a:t>
              </a:r>
              <a:r>
                <a:rPr lang="en" sz="900">
                  <a:solidFill>
                    <a:schemeClr val="dk1"/>
                  </a:solidFill>
                </a:rPr>
                <a:t>600 sec</a:t>
              </a:r>
              <a:endParaRPr b="0" i="0" sz="900" u="none" cap="none" strike="noStrike">
                <a:solidFill>
                  <a:schemeClr val="dk1"/>
                </a:solidFill>
                <a:latin typeface="Arial"/>
                <a:ea typeface="Arial"/>
                <a:cs typeface="Arial"/>
                <a:sym typeface="Arial"/>
              </a:endParaRPr>
            </a:p>
            <a:p>
              <a:pPr indent="0" lvl="0" marL="0" marR="0" rtl="0" algn="ctr">
                <a:lnSpc>
                  <a:spcPct val="100000"/>
                </a:lnSpc>
                <a:spcBef>
                  <a:spcPts val="650"/>
                </a:spcBef>
                <a:spcAft>
                  <a:spcPts val="0"/>
                </a:spcAft>
                <a:buClr>
                  <a:schemeClr val="dk1"/>
                </a:buClr>
                <a:buSzPts val="1300"/>
                <a:buFont typeface="Arial"/>
                <a:buNone/>
              </a:pPr>
              <a:r>
                <a:rPr b="0" i="0" lang="en" sz="900" u="none" cap="none" strike="noStrike">
                  <a:solidFill>
                    <a:schemeClr val="dk1"/>
                  </a:solidFill>
                  <a:latin typeface="Arial"/>
                  <a:ea typeface="Arial"/>
                  <a:cs typeface="Arial"/>
                  <a:sym typeface="Arial"/>
                </a:rPr>
                <a:t>Chute Deploys</a:t>
              </a:r>
              <a:endParaRPr b="0" i="0" sz="900" u="none" cap="none" strike="noStrike">
                <a:solidFill>
                  <a:schemeClr val="dk1"/>
                </a:solidFill>
                <a:latin typeface="Arial"/>
                <a:ea typeface="Arial"/>
                <a:cs typeface="Arial"/>
                <a:sym typeface="Arial"/>
              </a:endParaRPr>
            </a:p>
            <a:p>
              <a:pPr indent="0" lvl="0" marL="0" marR="0" rtl="0" algn="ctr">
                <a:lnSpc>
                  <a:spcPct val="100000"/>
                </a:lnSpc>
                <a:spcBef>
                  <a:spcPts val="650"/>
                </a:spcBef>
                <a:spcAft>
                  <a:spcPts val="0"/>
                </a:spcAft>
                <a:buClr>
                  <a:schemeClr val="dk1"/>
                </a:buClr>
                <a:buSzPts val="1300"/>
                <a:buFont typeface="Arial"/>
                <a:buNone/>
              </a:pPr>
              <a:r>
                <a:rPr b="1" i="0" lang="en" sz="900" u="none" cap="none" strike="noStrike">
                  <a:solidFill>
                    <a:schemeClr val="dk1"/>
                  </a:solidFill>
                  <a:latin typeface="Arial"/>
                  <a:ea typeface="Arial"/>
                  <a:cs typeface="Arial"/>
                  <a:sym typeface="Arial"/>
                </a:rPr>
                <a:t>[Event F]</a:t>
              </a:r>
              <a:endParaRPr b="1" i="0" sz="900" u="none" cap="none" strike="noStrike">
                <a:solidFill>
                  <a:schemeClr val="dk1"/>
                </a:solidFill>
                <a:latin typeface="Arial"/>
                <a:ea typeface="Arial"/>
                <a:cs typeface="Arial"/>
                <a:sym typeface="Arial"/>
              </a:endParaRPr>
            </a:p>
          </p:txBody>
        </p:sp>
      </p:grpSp>
      <p:sp>
        <p:nvSpPr>
          <p:cNvPr id="308" name="Google Shape;308;p45"/>
          <p:cNvSpPr txBox="1"/>
          <p:nvPr/>
        </p:nvSpPr>
        <p:spPr>
          <a:xfrm>
            <a:off x="6487800" y="2492150"/>
            <a:ext cx="1741800" cy="56400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300"/>
              <a:buFont typeface="Arial"/>
              <a:buNone/>
            </a:pPr>
            <a:r>
              <a:rPr b="0" i="0" lang="en" sz="900" u="none" cap="none" strike="noStrike">
                <a:solidFill>
                  <a:schemeClr val="dk1"/>
                </a:solidFill>
                <a:latin typeface="Arial"/>
                <a:ea typeface="Arial"/>
                <a:cs typeface="Arial"/>
                <a:sym typeface="Arial"/>
              </a:rPr>
              <a:t>-Data Collection </a:t>
            </a:r>
            <a:r>
              <a:rPr lang="en" sz="900">
                <a:solidFill>
                  <a:schemeClr val="dk1"/>
                </a:solidFill>
              </a:rPr>
              <a:t>ongoing for thermal experiment</a:t>
            </a:r>
            <a:endParaRPr sz="900">
              <a:solidFill>
                <a:schemeClr val="dk1"/>
              </a:solidFill>
            </a:endParaRPr>
          </a:p>
          <a:p>
            <a:pPr indent="0" lvl="0" marL="0" marR="0" rtl="0" algn="l">
              <a:lnSpc>
                <a:spcPct val="100000"/>
              </a:lnSpc>
              <a:spcBef>
                <a:spcPts val="0"/>
              </a:spcBef>
              <a:spcAft>
                <a:spcPts val="0"/>
              </a:spcAft>
              <a:buClr>
                <a:schemeClr val="dk1"/>
              </a:buClr>
              <a:buSzPts val="1300"/>
              <a:buFont typeface="Arial"/>
              <a:buNone/>
            </a:pPr>
            <a:r>
              <a:rPr lang="en" sz="900">
                <a:solidFill>
                  <a:schemeClr val="dk1"/>
                </a:solidFill>
              </a:rPr>
              <a:t>-Cut off from rocket power, on seperate power supply</a:t>
            </a:r>
            <a:endParaRPr sz="900">
              <a:solidFill>
                <a:schemeClr val="dk1"/>
              </a:solidFill>
            </a:endParaRPr>
          </a:p>
        </p:txBody>
      </p:sp>
      <p:sp>
        <p:nvSpPr>
          <p:cNvPr id="309" name="Google Shape;309;p45"/>
          <p:cNvSpPr txBox="1"/>
          <p:nvPr/>
        </p:nvSpPr>
        <p:spPr>
          <a:xfrm>
            <a:off x="8350450" y="4841400"/>
            <a:ext cx="542100" cy="3021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14</a:t>
            </a:r>
            <a:endParaRPr b="0" i="0" sz="1800" u="none" cap="none" strike="noStrike">
              <a:solidFill>
                <a:schemeClr val="dk1"/>
              </a:solidFill>
              <a:latin typeface="Arial"/>
              <a:ea typeface="Arial"/>
              <a:cs typeface="Arial"/>
              <a:sym typeface="Arial"/>
            </a:endParaRPr>
          </a:p>
        </p:txBody>
      </p:sp>
      <p:sp>
        <p:nvSpPr>
          <p:cNvPr id="310" name="Google Shape;310;p45"/>
          <p:cNvSpPr txBox="1"/>
          <p:nvPr/>
        </p:nvSpPr>
        <p:spPr>
          <a:xfrm>
            <a:off x="4783225" y="4687225"/>
            <a:ext cx="708000" cy="1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entury"/>
                <a:ea typeface="Century"/>
                <a:cs typeface="Century"/>
                <a:sym typeface="Century"/>
              </a:rPr>
              <a:t>2019</a:t>
            </a:r>
            <a:endParaRPr sz="1200">
              <a:latin typeface="Century"/>
              <a:ea typeface="Century"/>
              <a:cs typeface="Century"/>
              <a:sym typeface="Century"/>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1" name="Shape 1051"/>
        <p:cNvGrpSpPr/>
        <p:nvPr/>
      </p:nvGrpSpPr>
      <p:grpSpPr>
        <a:xfrm>
          <a:off x="0" y="0"/>
          <a:ext cx="0" cy="0"/>
          <a:chOff x="0" y="0"/>
          <a:chExt cx="0" cy="0"/>
        </a:xfrm>
      </p:grpSpPr>
      <p:sp>
        <p:nvSpPr>
          <p:cNvPr id="1052" name="Google Shape;1052;p108"/>
          <p:cNvSpPr txBox="1"/>
          <p:nvPr>
            <p:ph idx="12" type="sldNum"/>
          </p:nvPr>
        </p:nvSpPr>
        <p:spPr>
          <a:xfrm>
            <a:off x="6553200" y="4690538"/>
            <a:ext cx="2133600" cy="3570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1053" name="Google Shape;1053;p108"/>
          <p:cNvSpPr txBox="1"/>
          <p:nvPr>
            <p:ph type="title"/>
          </p:nvPr>
        </p:nvSpPr>
        <p:spPr>
          <a:xfrm>
            <a:off x="0" y="57150"/>
            <a:ext cx="8229600" cy="857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Arial"/>
                <a:ea typeface="Arial"/>
                <a:cs typeface="Arial"/>
                <a:sym typeface="Arial"/>
              </a:rPr>
              <a:t>Mechanical Testing (</a:t>
            </a:r>
            <a:r>
              <a:rPr lang="en">
                <a:latin typeface="Arial"/>
                <a:ea typeface="Arial"/>
                <a:cs typeface="Arial"/>
                <a:sym typeface="Arial"/>
              </a:rPr>
              <a:t>Secondary</a:t>
            </a:r>
            <a:r>
              <a:rPr lang="en">
                <a:latin typeface="Arial"/>
                <a:ea typeface="Arial"/>
                <a:cs typeface="Arial"/>
                <a:sym typeface="Arial"/>
              </a:rPr>
              <a:t>)</a:t>
            </a:r>
            <a:endParaRPr>
              <a:latin typeface="Arial"/>
              <a:ea typeface="Arial"/>
              <a:cs typeface="Arial"/>
              <a:sym typeface="Arial"/>
            </a:endParaRPr>
          </a:p>
        </p:txBody>
      </p:sp>
      <p:sp>
        <p:nvSpPr>
          <p:cNvPr id="1054" name="Google Shape;1054;p108"/>
          <p:cNvSpPr txBox="1"/>
          <p:nvPr/>
        </p:nvSpPr>
        <p:spPr>
          <a:xfrm>
            <a:off x="149225" y="855600"/>
            <a:ext cx="8080500" cy="346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Mounting Mechanism</a:t>
            </a:r>
            <a:endParaRPr sz="1800"/>
          </a:p>
          <a:p>
            <a:pPr indent="-330200" lvl="0" marL="457200" rtl="0" algn="l">
              <a:lnSpc>
                <a:spcPct val="115000"/>
              </a:lnSpc>
              <a:spcBef>
                <a:spcPts val="0"/>
              </a:spcBef>
              <a:spcAft>
                <a:spcPts val="0"/>
              </a:spcAft>
              <a:buSzPts val="1600"/>
              <a:buChar char="●"/>
            </a:pPr>
            <a:r>
              <a:rPr lang="en" sz="1600"/>
              <a:t>Further environmental testing needs to be conducted</a:t>
            </a:r>
            <a:endParaRPr sz="1600"/>
          </a:p>
          <a:p>
            <a:pPr indent="-330200" lvl="1" marL="914400" rtl="0" algn="l">
              <a:lnSpc>
                <a:spcPct val="115000"/>
              </a:lnSpc>
              <a:spcBef>
                <a:spcPts val="0"/>
              </a:spcBef>
              <a:spcAft>
                <a:spcPts val="0"/>
              </a:spcAft>
              <a:buSzPts val="1600"/>
              <a:buChar char="○"/>
            </a:pPr>
            <a:r>
              <a:rPr lang="en" sz="1600"/>
              <a:t>Shake and stress testing will be conducted to ensure that the wall and prints are adequately mounted to survive ascend.</a:t>
            </a:r>
            <a:endParaRPr sz="1600"/>
          </a:p>
          <a:p>
            <a:pPr indent="-330200" lvl="1" marL="914400" rtl="0" algn="l">
              <a:lnSpc>
                <a:spcPct val="115000"/>
              </a:lnSpc>
              <a:spcBef>
                <a:spcPts val="0"/>
              </a:spcBef>
              <a:spcAft>
                <a:spcPts val="0"/>
              </a:spcAft>
              <a:buSzPts val="1600"/>
              <a:buChar char="○"/>
            </a:pPr>
            <a:r>
              <a:rPr lang="en" sz="1600"/>
              <a:t>Additional heating, cooling and wind testing will be conducted to ensure that the fiberglass plate protects the prints from dismount due to high heat and that wall is secure.</a:t>
            </a:r>
            <a:endParaRPr sz="1600"/>
          </a:p>
          <a:p>
            <a:pPr indent="0" lvl="0" marL="0" rtl="0" algn="l">
              <a:spcBef>
                <a:spcPts val="0"/>
              </a:spcBef>
              <a:spcAft>
                <a:spcPts val="0"/>
              </a:spcAft>
              <a:buNone/>
            </a:pPr>
            <a:r>
              <a:t/>
            </a:r>
            <a:endParaRPr sz="1600"/>
          </a:p>
          <a:p>
            <a:pPr indent="0" lvl="0" marL="0" rtl="0" algn="l">
              <a:lnSpc>
                <a:spcPct val="115000"/>
              </a:lnSpc>
              <a:spcBef>
                <a:spcPts val="0"/>
              </a:spcBef>
              <a:spcAft>
                <a:spcPts val="0"/>
              </a:spcAft>
              <a:buClr>
                <a:schemeClr val="dk1"/>
              </a:buClr>
              <a:buSzPts val="1100"/>
              <a:buFont typeface="Arial"/>
              <a:buNone/>
            </a:pPr>
            <a:r>
              <a:rPr b="1" lang="en" sz="1600">
                <a:solidFill>
                  <a:schemeClr val="dk1"/>
                </a:solidFill>
              </a:rPr>
              <a:t>Testing of the items above will be completed on or before April 1, 2019</a:t>
            </a:r>
            <a:endParaRPr b="1" sz="16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600">
                <a:solidFill>
                  <a:schemeClr val="dk1"/>
                </a:solidFill>
              </a:rPr>
              <a:t>No mechanical inhibitors will be used, the inhibitors will be implemented through code.</a:t>
            </a:r>
            <a:endParaRPr sz="1600"/>
          </a:p>
          <a:p>
            <a:pPr indent="0" lvl="0" marL="457200" rtl="0" algn="l">
              <a:spcBef>
                <a:spcPts val="0"/>
              </a:spcBef>
              <a:spcAft>
                <a:spcPts val="0"/>
              </a:spcAft>
              <a:buNone/>
            </a:pPr>
            <a:r>
              <a:t/>
            </a:r>
            <a:endParaRPr sz="1600">
              <a:latin typeface="Century"/>
              <a:ea typeface="Century"/>
              <a:cs typeface="Century"/>
              <a:sym typeface="Century"/>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9" name="Shape 1059"/>
        <p:cNvGrpSpPr/>
        <p:nvPr/>
      </p:nvGrpSpPr>
      <p:grpSpPr>
        <a:xfrm>
          <a:off x="0" y="0"/>
          <a:ext cx="0" cy="0"/>
          <a:chOff x="0" y="0"/>
          <a:chExt cx="0" cy="0"/>
        </a:xfrm>
      </p:grpSpPr>
      <p:sp>
        <p:nvSpPr>
          <p:cNvPr id="1060" name="Google Shape;1060;p109"/>
          <p:cNvSpPr txBox="1"/>
          <p:nvPr>
            <p:ph idx="12" type="sldNum"/>
          </p:nvPr>
        </p:nvSpPr>
        <p:spPr>
          <a:xfrm>
            <a:off x="6553200" y="4690538"/>
            <a:ext cx="2133600" cy="3570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1061" name="Google Shape;1061;p109"/>
          <p:cNvSpPr txBox="1"/>
          <p:nvPr>
            <p:ph type="title"/>
          </p:nvPr>
        </p:nvSpPr>
        <p:spPr>
          <a:xfrm>
            <a:off x="0" y="57150"/>
            <a:ext cx="8229600" cy="857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Arial"/>
                <a:ea typeface="Arial"/>
                <a:cs typeface="Arial"/>
                <a:sym typeface="Arial"/>
              </a:rPr>
              <a:t>Electrical Testing: Primary Experiment </a:t>
            </a:r>
            <a:endParaRPr>
              <a:latin typeface="Arial"/>
              <a:ea typeface="Arial"/>
              <a:cs typeface="Arial"/>
              <a:sym typeface="Arial"/>
            </a:endParaRPr>
          </a:p>
        </p:txBody>
      </p:sp>
      <p:sp>
        <p:nvSpPr>
          <p:cNvPr id="1062" name="Google Shape;1062;p109"/>
          <p:cNvSpPr txBox="1"/>
          <p:nvPr/>
        </p:nvSpPr>
        <p:spPr>
          <a:xfrm>
            <a:off x="179075" y="855600"/>
            <a:ext cx="8337000" cy="3531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Further environmental testing will be conducted.</a:t>
            </a:r>
            <a:endParaRPr sz="1800"/>
          </a:p>
          <a:p>
            <a:pPr indent="-342900" lvl="1" marL="914400" rtl="0" algn="l">
              <a:spcBef>
                <a:spcPts val="0"/>
              </a:spcBef>
              <a:spcAft>
                <a:spcPts val="0"/>
              </a:spcAft>
              <a:buSzPts val="1800"/>
              <a:buChar char="○"/>
            </a:pPr>
            <a:r>
              <a:rPr lang="en" sz="1800"/>
              <a:t>Shake testing will ensure that the components and soldering are durable and secure for flight</a:t>
            </a:r>
            <a:endParaRPr sz="1800"/>
          </a:p>
          <a:p>
            <a:pPr indent="-342900" lvl="1" marL="914400" rtl="0" algn="l">
              <a:spcBef>
                <a:spcPts val="0"/>
              </a:spcBef>
              <a:spcAft>
                <a:spcPts val="0"/>
              </a:spcAft>
              <a:buSzPts val="1800"/>
              <a:buChar char="○"/>
            </a:pPr>
            <a:r>
              <a:rPr lang="en" sz="1800"/>
              <a:t>Full scale vacuum testing will be conducted to ensure no arcing from the static charge generation system as well as our control boards.</a:t>
            </a:r>
            <a:endParaRPr sz="1800"/>
          </a:p>
          <a:p>
            <a:pPr indent="-342900" lvl="0" marL="457200" rtl="0" algn="l">
              <a:spcBef>
                <a:spcPts val="0"/>
              </a:spcBef>
              <a:spcAft>
                <a:spcPts val="0"/>
              </a:spcAft>
              <a:buSzPts val="1800"/>
              <a:buChar char="●"/>
            </a:pPr>
            <a:r>
              <a:rPr lang="en" sz="1800"/>
              <a:t>All electronic components will be closely inspected and tested to ensure there is no bridging of the solder or thermal damage from soldering.</a:t>
            </a:r>
            <a:endParaRPr sz="1800"/>
          </a:p>
          <a:p>
            <a:pPr indent="-342900" lvl="0" marL="457200" rtl="0" algn="l">
              <a:spcBef>
                <a:spcPts val="0"/>
              </a:spcBef>
              <a:spcAft>
                <a:spcPts val="0"/>
              </a:spcAft>
              <a:buSzPts val="1800"/>
              <a:buChar char="●"/>
            </a:pPr>
            <a:r>
              <a:rPr lang="en" sz="1800"/>
              <a:t>All electronic boards will be conformally coated to protect the components from arching or collecting hazardous material.</a:t>
            </a:r>
            <a:endParaRPr sz="1800"/>
          </a:p>
          <a:p>
            <a:pPr indent="0" lvl="0" marL="0" rtl="0" algn="l">
              <a:spcBef>
                <a:spcPts val="0"/>
              </a:spcBef>
              <a:spcAft>
                <a:spcPts val="0"/>
              </a:spcAft>
              <a:buNone/>
            </a:pPr>
            <a:r>
              <a:t/>
            </a:r>
            <a:endParaRPr sz="1800"/>
          </a:p>
          <a:p>
            <a:pPr indent="0" lvl="0" marL="0" rtl="0" algn="l">
              <a:lnSpc>
                <a:spcPct val="115000"/>
              </a:lnSpc>
              <a:spcBef>
                <a:spcPts val="0"/>
              </a:spcBef>
              <a:spcAft>
                <a:spcPts val="0"/>
              </a:spcAft>
              <a:buClr>
                <a:schemeClr val="dk1"/>
              </a:buClr>
              <a:buSzPts val="1100"/>
              <a:buFont typeface="Arial"/>
              <a:buNone/>
            </a:pPr>
            <a:r>
              <a:rPr b="1" lang="en" sz="1800">
                <a:solidFill>
                  <a:schemeClr val="dk1"/>
                </a:solidFill>
              </a:rPr>
              <a:t>The items listed above will be tested and completed during the first week of April</a:t>
            </a:r>
            <a:endParaRPr b="1" sz="18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7" name="Shape 1067"/>
        <p:cNvGrpSpPr/>
        <p:nvPr/>
      </p:nvGrpSpPr>
      <p:grpSpPr>
        <a:xfrm>
          <a:off x="0" y="0"/>
          <a:ext cx="0" cy="0"/>
          <a:chOff x="0" y="0"/>
          <a:chExt cx="0" cy="0"/>
        </a:xfrm>
      </p:grpSpPr>
      <p:sp>
        <p:nvSpPr>
          <p:cNvPr id="1068" name="Google Shape;1068;p110"/>
          <p:cNvSpPr txBox="1"/>
          <p:nvPr>
            <p:ph type="title"/>
          </p:nvPr>
        </p:nvSpPr>
        <p:spPr>
          <a:xfrm>
            <a:off x="0" y="57150"/>
            <a:ext cx="82296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
                <a:solidFill>
                  <a:schemeClr val="dk1"/>
                </a:solidFill>
                <a:latin typeface="Arial"/>
                <a:ea typeface="Arial"/>
                <a:cs typeface="Arial"/>
                <a:sym typeface="Arial"/>
              </a:rPr>
              <a:t>Electrical Testing: Second Experiment </a:t>
            </a:r>
            <a:endParaRPr>
              <a:latin typeface="Arial"/>
              <a:ea typeface="Arial"/>
              <a:cs typeface="Arial"/>
              <a:sym typeface="Arial"/>
            </a:endParaRPr>
          </a:p>
        </p:txBody>
      </p:sp>
      <p:sp>
        <p:nvSpPr>
          <p:cNvPr id="1069" name="Google Shape;1069;p110"/>
          <p:cNvSpPr txBox="1"/>
          <p:nvPr>
            <p:ph idx="12" type="sldNum"/>
          </p:nvPr>
        </p:nvSpPr>
        <p:spPr>
          <a:xfrm>
            <a:off x="6553200" y="4703413"/>
            <a:ext cx="2133600" cy="3570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1070" name="Google Shape;1070;p110"/>
          <p:cNvSpPr txBox="1"/>
          <p:nvPr/>
        </p:nvSpPr>
        <p:spPr>
          <a:xfrm>
            <a:off x="0" y="805250"/>
            <a:ext cx="8343300" cy="3452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sz="1800"/>
              <a:t>Switching from provided power to secondary power must be tested on a full scale level with all subsystems.</a:t>
            </a:r>
            <a:endParaRPr sz="1800"/>
          </a:p>
          <a:p>
            <a:pPr indent="-342900" lvl="1" marL="914400" rtl="0" algn="l">
              <a:lnSpc>
                <a:spcPct val="115000"/>
              </a:lnSpc>
              <a:spcBef>
                <a:spcPts val="0"/>
              </a:spcBef>
              <a:spcAft>
                <a:spcPts val="0"/>
              </a:spcAft>
              <a:buSzPts val="1800"/>
              <a:buChar char="○"/>
            </a:pPr>
            <a:r>
              <a:rPr lang="en" sz="1800"/>
              <a:t>Safety and reliability of LiPo battery</a:t>
            </a:r>
            <a:endParaRPr sz="1800"/>
          </a:p>
          <a:p>
            <a:pPr indent="-342900" lvl="1" marL="914400" rtl="0" algn="l">
              <a:lnSpc>
                <a:spcPct val="115000"/>
              </a:lnSpc>
              <a:spcBef>
                <a:spcPts val="0"/>
              </a:spcBef>
              <a:spcAft>
                <a:spcPts val="0"/>
              </a:spcAft>
              <a:buSzPts val="1800"/>
              <a:buChar char="○"/>
            </a:pPr>
            <a:r>
              <a:rPr lang="en" sz="1800"/>
              <a:t>Safety and reliability of </a:t>
            </a:r>
            <a:r>
              <a:rPr lang="en" sz="1800"/>
              <a:t>capacitor</a:t>
            </a:r>
            <a:endParaRPr sz="1800"/>
          </a:p>
          <a:p>
            <a:pPr indent="0" lvl="0" marL="0" rtl="0" algn="l">
              <a:lnSpc>
                <a:spcPct val="115000"/>
              </a:lnSpc>
              <a:spcBef>
                <a:spcPts val="0"/>
              </a:spcBef>
              <a:spcAft>
                <a:spcPts val="0"/>
              </a:spcAft>
              <a:buNone/>
            </a:pPr>
            <a:r>
              <a:t/>
            </a:r>
            <a:endParaRPr sz="1800"/>
          </a:p>
          <a:p>
            <a:pPr indent="-342900" lvl="0" marL="457200" rtl="0" algn="l">
              <a:lnSpc>
                <a:spcPct val="115000"/>
              </a:lnSpc>
              <a:spcBef>
                <a:spcPts val="0"/>
              </a:spcBef>
              <a:spcAft>
                <a:spcPts val="0"/>
              </a:spcAft>
              <a:buSzPts val="1800"/>
              <a:buChar char="●"/>
            </a:pPr>
            <a:r>
              <a:rPr lang="en" sz="1800"/>
              <a:t>All wiring insulation must be tested to ensure safety and reliability of signal transfer.</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b="1" lang="en" sz="1800"/>
              <a:t>The items listed above will be tested and completed during the first week of April</a:t>
            </a:r>
            <a:endParaRPr b="1" sz="1800"/>
          </a:p>
          <a:p>
            <a:pPr indent="0" lvl="0" marL="0" rtl="0" algn="l">
              <a:lnSpc>
                <a:spcPct val="115000"/>
              </a:lnSpc>
              <a:spcBef>
                <a:spcPts val="0"/>
              </a:spcBef>
              <a:spcAft>
                <a:spcPts val="0"/>
              </a:spcAft>
              <a:buNone/>
            </a:pPr>
            <a:r>
              <a:t/>
            </a:r>
            <a:endParaRPr sz="18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5" name="Shape 1075"/>
        <p:cNvGrpSpPr/>
        <p:nvPr/>
      </p:nvGrpSpPr>
      <p:grpSpPr>
        <a:xfrm>
          <a:off x="0" y="0"/>
          <a:ext cx="0" cy="0"/>
          <a:chOff x="0" y="0"/>
          <a:chExt cx="0" cy="0"/>
        </a:xfrm>
      </p:grpSpPr>
      <p:sp>
        <p:nvSpPr>
          <p:cNvPr id="1076" name="Google Shape;1076;p111"/>
          <p:cNvSpPr txBox="1"/>
          <p:nvPr>
            <p:ph idx="12" type="sldNum"/>
          </p:nvPr>
        </p:nvSpPr>
        <p:spPr>
          <a:xfrm>
            <a:off x="6553200" y="4684113"/>
            <a:ext cx="2133600" cy="3570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1077" name="Google Shape;1077;p111"/>
          <p:cNvSpPr txBox="1"/>
          <p:nvPr>
            <p:ph type="title"/>
          </p:nvPr>
        </p:nvSpPr>
        <p:spPr>
          <a:xfrm>
            <a:off x="0" y="57150"/>
            <a:ext cx="8229600" cy="857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Arial"/>
                <a:ea typeface="Arial"/>
                <a:cs typeface="Arial"/>
                <a:sym typeface="Arial"/>
              </a:rPr>
              <a:t>Software Testing: Primary </a:t>
            </a:r>
            <a:endParaRPr>
              <a:latin typeface="Arial"/>
              <a:ea typeface="Arial"/>
              <a:cs typeface="Arial"/>
              <a:sym typeface="Arial"/>
            </a:endParaRPr>
          </a:p>
        </p:txBody>
      </p:sp>
      <p:sp>
        <p:nvSpPr>
          <p:cNvPr id="1078" name="Google Shape;1078;p111"/>
          <p:cNvSpPr txBox="1"/>
          <p:nvPr/>
        </p:nvSpPr>
        <p:spPr>
          <a:xfrm>
            <a:off x="135600" y="914550"/>
            <a:ext cx="7958400" cy="3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Primary</a:t>
            </a:r>
            <a:endParaRPr b="1" sz="1800"/>
          </a:p>
          <a:p>
            <a:pPr indent="-330200" lvl="0" marL="457200" rtl="0" algn="l">
              <a:spcBef>
                <a:spcPts val="0"/>
              </a:spcBef>
              <a:spcAft>
                <a:spcPts val="0"/>
              </a:spcAft>
              <a:buSzPts val="1600"/>
              <a:buChar char="●"/>
            </a:pPr>
            <a:r>
              <a:rPr lang="en" sz="1600"/>
              <a:t>Taking blocks of saved footage from cameras and processing those images.</a:t>
            </a:r>
            <a:endParaRPr sz="1600"/>
          </a:p>
          <a:p>
            <a:pPr indent="-330200" lvl="1" marL="914400" rtl="0" algn="l">
              <a:spcBef>
                <a:spcPts val="0"/>
              </a:spcBef>
              <a:spcAft>
                <a:spcPts val="0"/>
              </a:spcAft>
              <a:buSzPts val="1600"/>
              <a:buChar char="○"/>
            </a:pPr>
            <a:r>
              <a:rPr lang="en" sz="1600"/>
              <a:t>This is being done to remove video skipping, leaving video data </a:t>
            </a:r>
            <a:r>
              <a:rPr lang="en" sz="1600"/>
              <a:t>pristine.</a:t>
            </a:r>
            <a:endParaRPr sz="1600"/>
          </a:p>
          <a:p>
            <a:pPr indent="-330200" lvl="0" marL="457200" rtl="0" algn="l">
              <a:spcBef>
                <a:spcPts val="0"/>
              </a:spcBef>
              <a:spcAft>
                <a:spcPts val="0"/>
              </a:spcAft>
              <a:buSzPts val="1600"/>
              <a:buChar char="●"/>
            </a:pPr>
            <a:r>
              <a:rPr lang="en" sz="1600"/>
              <a:t>Final implementation of I2C bus and connection of all boards.</a:t>
            </a:r>
            <a:endParaRPr sz="1600"/>
          </a:p>
          <a:p>
            <a:pPr indent="-330200" lvl="1" marL="914400" rtl="0" algn="l">
              <a:spcBef>
                <a:spcPts val="0"/>
              </a:spcBef>
              <a:spcAft>
                <a:spcPts val="0"/>
              </a:spcAft>
              <a:buSzPts val="1600"/>
              <a:buChar char="○"/>
            </a:pPr>
            <a:r>
              <a:rPr lang="en" sz="1600"/>
              <a:t>With the completion of this task all of primary’s software will be complete.</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b="1" lang="en" sz="1800"/>
              <a:t>Secondary</a:t>
            </a:r>
            <a:endParaRPr b="1" sz="1800"/>
          </a:p>
          <a:p>
            <a:pPr indent="-330200" lvl="0" marL="457200" rtl="0" algn="l">
              <a:spcBef>
                <a:spcPts val="0"/>
              </a:spcBef>
              <a:spcAft>
                <a:spcPts val="0"/>
              </a:spcAft>
              <a:buClr>
                <a:schemeClr val="dk1"/>
              </a:buClr>
              <a:buSzPts val="1600"/>
              <a:buChar char="●"/>
            </a:pPr>
            <a:r>
              <a:rPr lang="en" sz="1600">
                <a:solidFill>
                  <a:schemeClr val="dk1"/>
                </a:solidFill>
              </a:rPr>
              <a:t>Remaining code to be tested is the code for the power transfer.</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Code has been written, but has yet to be implemented and tested.</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b="1" lang="en" sz="1600">
                <a:solidFill>
                  <a:schemeClr val="dk1"/>
                </a:solidFill>
              </a:rPr>
              <a:t>All testing above is to be completed: March 27th - April 2nd</a:t>
            </a:r>
            <a:endParaRPr b="1" sz="1600">
              <a:solidFill>
                <a:schemeClr val="dk1"/>
              </a:solidFill>
            </a:endParaRPr>
          </a:p>
          <a:p>
            <a:pPr indent="0" lvl="0" marL="0" rtl="0" algn="l">
              <a:spcBef>
                <a:spcPts val="0"/>
              </a:spcBef>
              <a:spcAft>
                <a:spcPts val="0"/>
              </a:spcAft>
              <a:buNone/>
            </a:pPr>
            <a:r>
              <a:t/>
            </a:r>
            <a:endParaRPr sz="1800">
              <a:latin typeface="Century"/>
              <a:ea typeface="Century"/>
              <a:cs typeface="Century"/>
              <a:sym typeface="Century"/>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3" name="Shape 1083"/>
        <p:cNvGrpSpPr/>
        <p:nvPr/>
      </p:nvGrpSpPr>
      <p:grpSpPr>
        <a:xfrm>
          <a:off x="0" y="0"/>
          <a:ext cx="0" cy="0"/>
          <a:chOff x="0" y="0"/>
          <a:chExt cx="0" cy="0"/>
        </a:xfrm>
      </p:grpSpPr>
      <p:sp>
        <p:nvSpPr>
          <p:cNvPr id="1084" name="Google Shape;1084;p112"/>
          <p:cNvSpPr txBox="1"/>
          <p:nvPr>
            <p:ph idx="12" type="sldNum"/>
          </p:nvPr>
        </p:nvSpPr>
        <p:spPr>
          <a:xfrm>
            <a:off x="6553200" y="4729163"/>
            <a:ext cx="2133600" cy="3570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1085" name="Google Shape;1085;p112"/>
          <p:cNvSpPr txBox="1"/>
          <p:nvPr>
            <p:ph type="title"/>
          </p:nvPr>
        </p:nvSpPr>
        <p:spPr>
          <a:xfrm>
            <a:off x="0" y="57150"/>
            <a:ext cx="8229600" cy="857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Arial"/>
                <a:ea typeface="Arial"/>
                <a:cs typeface="Arial"/>
                <a:sym typeface="Arial"/>
              </a:rPr>
              <a:t>System Level Testing (Mechanical)</a:t>
            </a:r>
            <a:endParaRPr>
              <a:latin typeface="Arial"/>
              <a:ea typeface="Arial"/>
              <a:cs typeface="Arial"/>
              <a:sym typeface="Arial"/>
            </a:endParaRPr>
          </a:p>
        </p:txBody>
      </p:sp>
      <p:sp>
        <p:nvSpPr>
          <p:cNvPr id="1086" name="Google Shape;1086;p112"/>
          <p:cNvSpPr txBox="1"/>
          <p:nvPr/>
        </p:nvSpPr>
        <p:spPr>
          <a:xfrm>
            <a:off x="228825" y="925225"/>
            <a:ext cx="8018700" cy="3522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sz="1800"/>
              <a:t>Full scale environmental testing needs to be conducted</a:t>
            </a:r>
            <a:endParaRPr sz="1800"/>
          </a:p>
          <a:p>
            <a:pPr indent="-342900" lvl="1" marL="914400" rtl="0" algn="l">
              <a:lnSpc>
                <a:spcPct val="115000"/>
              </a:lnSpc>
              <a:spcBef>
                <a:spcPts val="0"/>
              </a:spcBef>
              <a:spcAft>
                <a:spcPts val="0"/>
              </a:spcAft>
              <a:buSzPts val="1800"/>
              <a:buChar char="○"/>
            </a:pPr>
            <a:r>
              <a:rPr lang="en" sz="1800"/>
              <a:t>Heating, cooling and wind tests will ensure that all components will survive the effects of re-entry.</a:t>
            </a:r>
            <a:endParaRPr sz="1800"/>
          </a:p>
          <a:p>
            <a:pPr indent="-342900" lvl="1" marL="914400" rtl="0" algn="l">
              <a:lnSpc>
                <a:spcPct val="115000"/>
              </a:lnSpc>
              <a:spcBef>
                <a:spcPts val="0"/>
              </a:spcBef>
              <a:spcAft>
                <a:spcPts val="0"/>
              </a:spcAft>
              <a:buSzPts val="1800"/>
              <a:buChar char="○"/>
            </a:pPr>
            <a:r>
              <a:rPr lang="en" sz="1800"/>
              <a:t>Shake, stress and strain test will ensure that all components will survive the effects of flight.</a:t>
            </a:r>
            <a:endParaRPr sz="1800"/>
          </a:p>
          <a:p>
            <a:pPr indent="-342900" lvl="1" marL="914400" rtl="0" algn="l">
              <a:lnSpc>
                <a:spcPct val="115000"/>
              </a:lnSpc>
              <a:spcBef>
                <a:spcPts val="0"/>
              </a:spcBef>
              <a:spcAft>
                <a:spcPts val="0"/>
              </a:spcAft>
              <a:buSzPts val="1800"/>
              <a:buChar char="○"/>
            </a:pPr>
            <a:r>
              <a:rPr lang="en" sz="1800"/>
              <a:t>Vacuum testing will ensure that all components will operate and function at apogee.</a:t>
            </a:r>
            <a:endParaRPr sz="1800"/>
          </a:p>
          <a:p>
            <a:pPr indent="-342900" lvl="0" marL="457200" rtl="0" algn="l">
              <a:lnSpc>
                <a:spcPct val="115000"/>
              </a:lnSpc>
              <a:spcBef>
                <a:spcPts val="0"/>
              </a:spcBef>
              <a:spcAft>
                <a:spcPts val="0"/>
              </a:spcAft>
              <a:buSzPts val="1800"/>
              <a:buChar char="●"/>
            </a:pPr>
            <a:r>
              <a:rPr lang="en" sz="1800"/>
              <a:t>The timing of launch will be tested and slightly adjusted to ensure that the debris is launched when the static charge field is at its peak for maximum results.</a:t>
            </a:r>
            <a:endParaRPr sz="1800"/>
          </a:p>
          <a:p>
            <a:pPr indent="0" lvl="0" marL="0" rtl="0" algn="l">
              <a:lnSpc>
                <a:spcPct val="115000"/>
              </a:lnSpc>
              <a:spcBef>
                <a:spcPts val="0"/>
              </a:spcBef>
              <a:spcAft>
                <a:spcPts val="0"/>
              </a:spcAft>
              <a:buClr>
                <a:srgbClr val="000000"/>
              </a:buClr>
              <a:buSzPts val="1100"/>
              <a:buFont typeface="Arial"/>
              <a:buNone/>
            </a:pPr>
            <a:r>
              <a:rPr b="1" lang="en" sz="1800">
                <a:solidFill>
                  <a:schemeClr val="dk1"/>
                </a:solidFill>
              </a:rPr>
              <a:t>Tests to be conducted during the first week of April</a:t>
            </a:r>
            <a:endParaRPr b="1" sz="18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1" name="Shape 1091"/>
        <p:cNvGrpSpPr/>
        <p:nvPr/>
      </p:nvGrpSpPr>
      <p:grpSpPr>
        <a:xfrm>
          <a:off x="0" y="0"/>
          <a:ext cx="0" cy="0"/>
          <a:chOff x="0" y="0"/>
          <a:chExt cx="0" cy="0"/>
        </a:xfrm>
      </p:grpSpPr>
      <p:sp>
        <p:nvSpPr>
          <p:cNvPr id="1092" name="Google Shape;1092;p113"/>
          <p:cNvSpPr txBox="1"/>
          <p:nvPr>
            <p:ph idx="12" type="sldNum"/>
          </p:nvPr>
        </p:nvSpPr>
        <p:spPr>
          <a:xfrm>
            <a:off x="6553200" y="4729163"/>
            <a:ext cx="2133600" cy="3570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1093" name="Google Shape;1093;p113"/>
          <p:cNvSpPr txBox="1"/>
          <p:nvPr>
            <p:ph type="title"/>
          </p:nvPr>
        </p:nvSpPr>
        <p:spPr>
          <a:xfrm>
            <a:off x="0" y="57150"/>
            <a:ext cx="8229600" cy="857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Arial"/>
                <a:ea typeface="Arial"/>
                <a:cs typeface="Arial"/>
                <a:sym typeface="Arial"/>
              </a:rPr>
              <a:t>System Level Testing (Electrical)</a:t>
            </a:r>
            <a:endParaRPr>
              <a:latin typeface="Arial"/>
              <a:ea typeface="Arial"/>
              <a:cs typeface="Arial"/>
              <a:sym typeface="Arial"/>
            </a:endParaRPr>
          </a:p>
        </p:txBody>
      </p:sp>
      <p:sp>
        <p:nvSpPr>
          <p:cNvPr id="1094" name="Google Shape;1094;p113"/>
          <p:cNvSpPr txBox="1"/>
          <p:nvPr/>
        </p:nvSpPr>
        <p:spPr>
          <a:xfrm>
            <a:off x="167600" y="818325"/>
            <a:ext cx="8061900" cy="359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sz="1800"/>
              <a:t>Verify that the PCB’s for both primary and secondary experiments are functioning and relaying the expected results.</a:t>
            </a:r>
            <a:endParaRPr sz="1800"/>
          </a:p>
          <a:p>
            <a:pPr indent="-342900" lvl="0" marL="457200" rtl="0" algn="l">
              <a:lnSpc>
                <a:spcPct val="115000"/>
              </a:lnSpc>
              <a:spcBef>
                <a:spcPts val="0"/>
              </a:spcBef>
              <a:spcAft>
                <a:spcPts val="0"/>
              </a:spcAft>
              <a:buSzPts val="1800"/>
              <a:buChar char="●"/>
            </a:pPr>
            <a:r>
              <a:rPr lang="en" sz="1800"/>
              <a:t>Transmission</a:t>
            </a:r>
            <a:r>
              <a:rPr lang="en" sz="1800"/>
              <a:t> of telemetry based on the information that is being obtained by our temperature probes as well as video streaming and captured images.</a:t>
            </a:r>
            <a:endParaRPr sz="1800"/>
          </a:p>
          <a:p>
            <a:pPr indent="-342900" lvl="0" marL="457200" rtl="0" algn="l">
              <a:lnSpc>
                <a:spcPct val="115000"/>
              </a:lnSpc>
              <a:spcBef>
                <a:spcPts val="0"/>
              </a:spcBef>
              <a:spcAft>
                <a:spcPts val="0"/>
              </a:spcAft>
              <a:buSzPts val="1800"/>
              <a:buChar char="●"/>
            </a:pPr>
            <a:r>
              <a:rPr lang="en" sz="1800"/>
              <a:t>Mission simulation code has been created in order to further the depth of testing that is and will continue to be done.</a:t>
            </a:r>
            <a:endParaRPr sz="1800"/>
          </a:p>
          <a:p>
            <a:pPr indent="-342900" lvl="0" marL="457200" rtl="0" algn="l">
              <a:lnSpc>
                <a:spcPct val="115000"/>
              </a:lnSpc>
              <a:spcBef>
                <a:spcPts val="0"/>
              </a:spcBef>
              <a:spcAft>
                <a:spcPts val="0"/>
              </a:spcAft>
              <a:buSzPts val="1800"/>
              <a:buChar char="●"/>
            </a:pPr>
            <a:r>
              <a:rPr lang="en" sz="1800"/>
              <a:t>Further testing of power swap will be conducted to ensure that the secondary experiment has </a:t>
            </a:r>
            <a:r>
              <a:rPr lang="en" sz="1800"/>
              <a:t>successful</a:t>
            </a:r>
            <a:r>
              <a:rPr lang="en" sz="1800"/>
              <a:t> </a:t>
            </a:r>
            <a:r>
              <a:rPr lang="en" sz="1800"/>
              <a:t>startup</a:t>
            </a:r>
            <a:r>
              <a:rPr lang="en" sz="1800"/>
              <a:t> before </a:t>
            </a:r>
            <a:r>
              <a:rPr lang="en" sz="1800"/>
              <a:t>descend</a:t>
            </a:r>
            <a:r>
              <a:rPr lang="en" sz="1800"/>
              <a:t>.</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b="1" lang="en" sz="1800"/>
              <a:t>Tests to be conducted during the first week of April</a:t>
            </a:r>
            <a:endParaRPr b="1" sz="1800"/>
          </a:p>
          <a:p>
            <a:pPr indent="0" lvl="0" marL="914400" rtl="0" algn="l">
              <a:lnSpc>
                <a:spcPct val="115000"/>
              </a:lnSpc>
              <a:spcBef>
                <a:spcPts val="0"/>
              </a:spcBef>
              <a:spcAft>
                <a:spcPts val="0"/>
              </a:spcAft>
              <a:buNone/>
            </a:pPr>
            <a:r>
              <a:rPr lang="en" sz="1800"/>
              <a:t>  </a:t>
            </a:r>
            <a:endParaRPr sz="18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9" name="Shape 1099"/>
        <p:cNvGrpSpPr/>
        <p:nvPr/>
      </p:nvGrpSpPr>
      <p:grpSpPr>
        <a:xfrm>
          <a:off x="0" y="0"/>
          <a:ext cx="0" cy="0"/>
          <a:chOff x="0" y="0"/>
          <a:chExt cx="0" cy="0"/>
        </a:xfrm>
      </p:grpSpPr>
      <p:sp>
        <p:nvSpPr>
          <p:cNvPr id="1100" name="Google Shape;1100;p114"/>
          <p:cNvSpPr txBox="1"/>
          <p:nvPr>
            <p:ph idx="12" type="sldNum"/>
          </p:nvPr>
        </p:nvSpPr>
        <p:spPr>
          <a:xfrm>
            <a:off x="6553200" y="4729163"/>
            <a:ext cx="2133600" cy="3570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1101" name="Google Shape;1101;p114"/>
          <p:cNvSpPr txBox="1"/>
          <p:nvPr>
            <p:ph type="title"/>
          </p:nvPr>
        </p:nvSpPr>
        <p:spPr>
          <a:xfrm>
            <a:off x="0" y="57150"/>
            <a:ext cx="8229600" cy="857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Arial"/>
                <a:ea typeface="Arial"/>
                <a:cs typeface="Arial"/>
                <a:sym typeface="Arial"/>
              </a:rPr>
              <a:t>System Level Testing (Software)</a:t>
            </a:r>
            <a:endParaRPr>
              <a:latin typeface="Arial"/>
              <a:ea typeface="Arial"/>
              <a:cs typeface="Arial"/>
              <a:sym typeface="Arial"/>
            </a:endParaRPr>
          </a:p>
        </p:txBody>
      </p:sp>
      <p:sp>
        <p:nvSpPr>
          <p:cNvPr id="1102" name="Google Shape;1102;p114"/>
          <p:cNvSpPr txBox="1"/>
          <p:nvPr/>
        </p:nvSpPr>
        <p:spPr>
          <a:xfrm>
            <a:off x="228825" y="925225"/>
            <a:ext cx="7899300" cy="3522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sz="1800"/>
              <a:t>Further testing of the camera and image recognition software will be conducted to ensure that the results are consistent.</a:t>
            </a:r>
            <a:endParaRPr sz="1800"/>
          </a:p>
          <a:p>
            <a:pPr indent="-342900" lvl="0" marL="457200" rtl="0" algn="l">
              <a:spcBef>
                <a:spcPts val="0"/>
              </a:spcBef>
              <a:spcAft>
                <a:spcPts val="0"/>
              </a:spcAft>
              <a:buSzPts val="1800"/>
              <a:buChar char="●"/>
            </a:pPr>
            <a:r>
              <a:rPr lang="en" sz="1800"/>
              <a:t>Timing of the servo for debris launch will continue to be conducted to ensure that the desired debris velocity is repeatable for all four trials.</a:t>
            </a:r>
            <a:endParaRPr sz="1800"/>
          </a:p>
          <a:p>
            <a:pPr indent="-342900" lvl="0" marL="457200" rtl="0" algn="l">
              <a:spcBef>
                <a:spcPts val="0"/>
              </a:spcBef>
              <a:spcAft>
                <a:spcPts val="0"/>
              </a:spcAft>
              <a:buSzPts val="1800"/>
              <a:buChar char="●"/>
            </a:pPr>
            <a:r>
              <a:rPr lang="en" sz="1800"/>
              <a:t>Timing of the servo and motor for the static charge generator will be conducted to ensure that the </a:t>
            </a:r>
            <a:r>
              <a:rPr lang="en" sz="1800"/>
              <a:t>positioning</a:t>
            </a:r>
            <a:r>
              <a:rPr lang="en" sz="1800"/>
              <a:t> of the charging apparatus is at the desired position for maximum results.</a:t>
            </a:r>
            <a:endParaRPr sz="1800"/>
          </a:p>
          <a:p>
            <a:pPr indent="-342900" lvl="0" marL="457200" rtl="0" algn="l">
              <a:spcBef>
                <a:spcPts val="0"/>
              </a:spcBef>
              <a:spcAft>
                <a:spcPts val="0"/>
              </a:spcAft>
              <a:buSzPts val="1800"/>
              <a:buChar char="●"/>
            </a:pPr>
            <a:r>
              <a:rPr lang="en" sz="1800"/>
              <a:t>Software testing of power swap will be conducted to ensure that the secondary experiment will have power during re-entry.</a:t>
            </a:r>
            <a:endParaRPr sz="1800"/>
          </a:p>
          <a:p>
            <a:pPr indent="0" lvl="0" marL="0" rtl="0" algn="l">
              <a:spcBef>
                <a:spcPts val="0"/>
              </a:spcBef>
              <a:spcAft>
                <a:spcPts val="0"/>
              </a:spcAft>
              <a:buNone/>
            </a:pPr>
            <a:r>
              <a:t/>
            </a:r>
            <a:endParaRPr sz="1800"/>
          </a:p>
          <a:p>
            <a:pPr indent="0" lvl="0" marL="0" rtl="0" algn="l">
              <a:lnSpc>
                <a:spcPct val="115000"/>
              </a:lnSpc>
              <a:spcBef>
                <a:spcPts val="0"/>
              </a:spcBef>
              <a:spcAft>
                <a:spcPts val="0"/>
              </a:spcAft>
              <a:buClr>
                <a:schemeClr val="dk1"/>
              </a:buClr>
              <a:buSzPts val="1100"/>
              <a:buFont typeface="Arial"/>
              <a:buNone/>
            </a:pPr>
            <a:r>
              <a:rPr b="1" lang="en" sz="1800">
                <a:solidFill>
                  <a:schemeClr val="dk1"/>
                </a:solidFill>
              </a:rPr>
              <a:t>Tests to be conducted during the first week of April</a:t>
            </a:r>
            <a:endParaRPr b="1" sz="18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7" name="Shape 1107"/>
        <p:cNvGrpSpPr/>
        <p:nvPr/>
      </p:nvGrpSpPr>
      <p:grpSpPr>
        <a:xfrm>
          <a:off x="0" y="0"/>
          <a:ext cx="0" cy="0"/>
          <a:chOff x="0" y="0"/>
          <a:chExt cx="0" cy="0"/>
        </a:xfrm>
      </p:grpSpPr>
      <p:sp>
        <p:nvSpPr>
          <p:cNvPr id="1108" name="Google Shape;1108;p115"/>
          <p:cNvSpPr txBox="1"/>
          <p:nvPr>
            <p:ph idx="12" type="sldNum"/>
          </p:nvPr>
        </p:nvSpPr>
        <p:spPr>
          <a:xfrm>
            <a:off x="6553200" y="4690538"/>
            <a:ext cx="2133600" cy="3570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1109" name="Google Shape;1109;p115"/>
          <p:cNvSpPr txBox="1"/>
          <p:nvPr>
            <p:ph type="title"/>
          </p:nvPr>
        </p:nvSpPr>
        <p:spPr>
          <a:xfrm>
            <a:off x="0" y="57150"/>
            <a:ext cx="8229600" cy="857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600">
                <a:latin typeface="Arial"/>
                <a:ea typeface="Arial"/>
                <a:cs typeface="Arial"/>
                <a:sym typeface="Arial"/>
              </a:rPr>
              <a:t>Plan for FMSR</a:t>
            </a:r>
            <a:endParaRPr sz="2600">
              <a:latin typeface="Arial"/>
              <a:ea typeface="Arial"/>
              <a:cs typeface="Arial"/>
              <a:sym typeface="Arial"/>
            </a:endParaRPr>
          </a:p>
        </p:txBody>
      </p:sp>
      <p:sp>
        <p:nvSpPr>
          <p:cNvPr id="1110" name="Google Shape;1110;p115"/>
          <p:cNvSpPr txBox="1"/>
          <p:nvPr/>
        </p:nvSpPr>
        <p:spPr>
          <a:xfrm>
            <a:off x="88925" y="888569"/>
            <a:ext cx="8229600" cy="36393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To ensure the subsystems are fully integrated for the FMSR:</a:t>
            </a:r>
            <a:endParaRPr sz="2000"/>
          </a:p>
          <a:p>
            <a:pPr indent="-355600" lvl="1" marL="914400" rtl="0" algn="l">
              <a:spcBef>
                <a:spcPts val="0"/>
              </a:spcBef>
              <a:spcAft>
                <a:spcPts val="0"/>
              </a:spcAft>
              <a:buSzPts val="2000"/>
              <a:buChar char="○"/>
            </a:pPr>
            <a:r>
              <a:rPr lang="en" sz="2000"/>
              <a:t>Potential future issues will be studied and eliminated.</a:t>
            </a:r>
            <a:endParaRPr sz="2000"/>
          </a:p>
          <a:p>
            <a:pPr indent="-355600" lvl="1" marL="914400" rtl="0" algn="l">
              <a:spcBef>
                <a:spcPts val="0"/>
              </a:spcBef>
              <a:spcAft>
                <a:spcPts val="0"/>
              </a:spcAft>
              <a:buSzPts val="2000"/>
              <a:buChar char="○"/>
            </a:pPr>
            <a:r>
              <a:rPr lang="en" sz="2000"/>
              <a:t>Full testing will continue.</a:t>
            </a:r>
            <a:endParaRPr sz="2000"/>
          </a:p>
          <a:p>
            <a:pPr indent="-355600" lvl="1" marL="914400" rtl="0" algn="l">
              <a:spcBef>
                <a:spcPts val="0"/>
              </a:spcBef>
              <a:spcAft>
                <a:spcPts val="0"/>
              </a:spcAft>
              <a:buSzPts val="2000"/>
              <a:buChar char="○"/>
            </a:pPr>
            <a:r>
              <a:rPr lang="en" sz="2000"/>
              <a:t>We will perform a full mission simulation to verify that all components are working </a:t>
            </a:r>
            <a:r>
              <a:rPr lang="en" sz="2000"/>
              <a:t>accurately</a:t>
            </a:r>
            <a:r>
              <a:rPr lang="en" sz="2000"/>
              <a:t> and </a:t>
            </a:r>
            <a:r>
              <a:rPr lang="en" sz="2000"/>
              <a:t>adequately.</a:t>
            </a:r>
            <a:r>
              <a:rPr lang="en" sz="2000"/>
              <a:t> </a:t>
            </a:r>
            <a:endParaRPr sz="2000"/>
          </a:p>
          <a:p>
            <a:pPr indent="0" lvl="0" marL="9144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No major hurdles are anticipated. </a:t>
            </a:r>
            <a:endParaRPr sz="20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4" name="Shape 1114"/>
        <p:cNvGrpSpPr/>
        <p:nvPr/>
      </p:nvGrpSpPr>
      <p:grpSpPr>
        <a:xfrm>
          <a:off x="0" y="0"/>
          <a:ext cx="0" cy="0"/>
          <a:chOff x="0" y="0"/>
          <a:chExt cx="0" cy="0"/>
        </a:xfrm>
      </p:grpSpPr>
      <p:sp>
        <p:nvSpPr>
          <p:cNvPr id="1115" name="Google Shape;1115;p116"/>
          <p:cNvSpPr txBox="1"/>
          <p:nvPr>
            <p:ph type="ctrTitle"/>
          </p:nvPr>
        </p:nvSpPr>
        <p:spPr>
          <a:xfrm>
            <a:off x="685800" y="1297781"/>
            <a:ext cx="7772400" cy="1102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a:latin typeface="Century"/>
                <a:ea typeface="Century"/>
                <a:cs typeface="Century"/>
                <a:sym typeface="Century"/>
              </a:rPr>
              <a:t>6.0 Project Schedule</a:t>
            </a:r>
            <a:endParaRPr/>
          </a:p>
        </p:txBody>
      </p:sp>
      <p:sp>
        <p:nvSpPr>
          <p:cNvPr id="1116" name="Google Shape;1116;p116"/>
          <p:cNvSpPr txBox="1"/>
          <p:nvPr>
            <p:ph idx="1" type="subTitle"/>
          </p:nvPr>
        </p:nvSpPr>
        <p:spPr>
          <a:xfrm>
            <a:off x="1371600" y="2343150"/>
            <a:ext cx="6400800" cy="1314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2000"/>
              <a:buFont typeface="Century"/>
              <a:buNone/>
            </a:pPr>
            <a:r>
              <a:rPr i="1" lang="en" sz="2000"/>
              <a:t>Cassidy Bliss</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1" name="Shape 1121"/>
        <p:cNvGrpSpPr/>
        <p:nvPr/>
      </p:nvGrpSpPr>
      <p:grpSpPr>
        <a:xfrm>
          <a:off x="0" y="0"/>
          <a:ext cx="0" cy="0"/>
          <a:chOff x="0" y="0"/>
          <a:chExt cx="0" cy="0"/>
        </a:xfrm>
      </p:grpSpPr>
      <p:sp>
        <p:nvSpPr>
          <p:cNvPr id="1122" name="Google Shape;1122;p117"/>
          <p:cNvSpPr txBox="1"/>
          <p:nvPr>
            <p:ph type="title"/>
          </p:nvPr>
        </p:nvSpPr>
        <p:spPr>
          <a:xfrm>
            <a:off x="0" y="57150"/>
            <a:ext cx="8229600" cy="857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
                <a:solidFill>
                  <a:srgbClr val="000000"/>
                </a:solidFill>
              </a:rPr>
              <a:t>April Schedule</a:t>
            </a:r>
            <a:endParaRPr b="1">
              <a:solidFill>
                <a:srgbClr val="000000"/>
              </a:solidFill>
            </a:endParaRPr>
          </a:p>
        </p:txBody>
      </p:sp>
      <p:sp>
        <p:nvSpPr>
          <p:cNvPr id="1123" name="Google Shape;1123;p117"/>
          <p:cNvSpPr/>
          <p:nvPr/>
        </p:nvSpPr>
        <p:spPr>
          <a:xfrm>
            <a:off x="2687629" y="2423164"/>
            <a:ext cx="66300" cy="576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4" name="Google Shape;1124;p117"/>
          <p:cNvGrpSpPr/>
          <p:nvPr/>
        </p:nvGrpSpPr>
        <p:grpSpPr>
          <a:xfrm>
            <a:off x="6960725" y="1045450"/>
            <a:ext cx="1633811" cy="2927725"/>
            <a:chOff x="7026425" y="1431525"/>
            <a:chExt cx="1633811" cy="2927725"/>
          </a:xfrm>
        </p:grpSpPr>
        <p:sp>
          <p:nvSpPr>
            <p:cNvPr id="1125" name="Google Shape;1125;p117"/>
            <p:cNvSpPr/>
            <p:nvPr/>
          </p:nvSpPr>
          <p:spPr>
            <a:xfrm>
              <a:off x="7026436" y="1431550"/>
              <a:ext cx="1633800" cy="2927700"/>
            </a:xfrm>
            <a:prstGeom prst="rect">
              <a:avLst/>
            </a:prstGeom>
            <a:noFill/>
            <a:ln cap="flat" cmpd="sng" w="9525">
              <a:solidFill>
                <a:srgbClr val="E1165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000">
                  <a:solidFill>
                    <a:schemeClr val="lt1"/>
                  </a:solidFill>
                  <a:latin typeface="Century"/>
                  <a:ea typeface="Century"/>
                  <a:cs typeface="Century"/>
                  <a:sym typeface="Century"/>
                </a:rPr>
                <a:t>Friday</a:t>
              </a:r>
              <a:endParaRPr sz="1000">
                <a:solidFill>
                  <a:schemeClr val="lt1"/>
                </a:solidFill>
                <a:latin typeface="Century"/>
                <a:ea typeface="Century"/>
                <a:cs typeface="Century"/>
                <a:sym typeface="Century"/>
              </a:endParaRPr>
            </a:p>
            <a:p>
              <a:pPr indent="0" lvl="0" marL="0" rtl="0" algn="l">
                <a:spcBef>
                  <a:spcPts val="0"/>
                </a:spcBef>
                <a:spcAft>
                  <a:spcPts val="0"/>
                </a:spcAft>
                <a:buClr>
                  <a:srgbClr val="000000"/>
                </a:buClr>
                <a:buSzPts val="1100"/>
                <a:buFont typeface="Arial"/>
                <a:buNone/>
              </a:pPr>
              <a:r>
                <a:rPr lang="en" sz="1000">
                  <a:solidFill>
                    <a:schemeClr val="lt1"/>
                  </a:solidFill>
                  <a:latin typeface="Century"/>
                  <a:ea typeface="Century"/>
                  <a:cs typeface="Century"/>
                  <a:sym typeface="Century"/>
                </a:rPr>
                <a:t>Friday</a:t>
              </a:r>
              <a:endParaRPr sz="1000">
                <a:solidFill>
                  <a:schemeClr val="lt1"/>
                </a:solidFill>
                <a:latin typeface="Century"/>
                <a:ea typeface="Century"/>
                <a:cs typeface="Century"/>
                <a:sym typeface="Century"/>
              </a:endParaRPr>
            </a:p>
            <a:p>
              <a:pPr indent="0" lvl="0" marL="0" rtl="0" algn="l">
                <a:spcBef>
                  <a:spcPts val="0"/>
                </a:spcBef>
                <a:spcAft>
                  <a:spcPts val="0"/>
                </a:spcAft>
                <a:buNone/>
              </a:pPr>
              <a:r>
                <a:t/>
              </a:r>
              <a:endParaRPr/>
            </a:p>
          </p:txBody>
        </p:sp>
        <p:sp>
          <p:nvSpPr>
            <p:cNvPr id="1126" name="Google Shape;1126;p117"/>
            <p:cNvSpPr/>
            <p:nvPr/>
          </p:nvSpPr>
          <p:spPr>
            <a:xfrm flipH="1" rot="10800000">
              <a:off x="7026436" y="1431525"/>
              <a:ext cx="1633800" cy="126900"/>
            </a:xfrm>
            <a:prstGeom prst="rect">
              <a:avLst/>
            </a:prstGeom>
            <a:solidFill>
              <a:srgbClr val="E116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17"/>
            <p:cNvSpPr txBox="1"/>
            <p:nvPr/>
          </p:nvSpPr>
          <p:spPr>
            <a:xfrm>
              <a:off x="7026425" y="1558425"/>
              <a:ext cx="804600" cy="79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200">
                  <a:solidFill>
                    <a:srgbClr val="E1165A"/>
                  </a:solidFill>
                  <a:latin typeface="Roboto"/>
                  <a:ea typeface="Roboto"/>
                  <a:cs typeface="Roboto"/>
                  <a:sym typeface="Roboto"/>
                </a:rPr>
                <a:t>22</a:t>
              </a:r>
              <a:endParaRPr b="1" sz="4200">
                <a:solidFill>
                  <a:srgbClr val="E1165A"/>
                </a:solidFill>
                <a:latin typeface="Roboto"/>
                <a:ea typeface="Roboto"/>
                <a:cs typeface="Roboto"/>
                <a:sym typeface="Roboto"/>
              </a:endParaRPr>
            </a:p>
          </p:txBody>
        </p:sp>
        <p:cxnSp>
          <p:nvCxnSpPr>
            <p:cNvPr id="1128" name="Google Shape;1128;p117"/>
            <p:cNvCxnSpPr/>
            <p:nvPr/>
          </p:nvCxnSpPr>
          <p:spPr>
            <a:xfrm rot="10800000">
              <a:off x="7436914" y="2507000"/>
              <a:ext cx="0" cy="1848300"/>
            </a:xfrm>
            <a:prstGeom prst="straightConnector1">
              <a:avLst/>
            </a:prstGeom>
            <a:noFill/>
            <a:ln cap="flat" cmpd="sng" w="9525">
              <a:solidFill>
                <a:srgbClr val="E1165A"/>
              </a:solidFill>
              <a:prstDash val="dot"/>
              <a:round/>
              <a:headEnd len="sm" w="sm" type="none"/>
              <a:tailEnd len="sm" w="sm" type="none"/>
            </a:ln>
          </p:spPr>
        </p:cxnSp>
        <p:cxnSp>
          <p:nvCxnSpPr>
            <p:cNvPr id="1129" name="Google Shape;1129;p117"/>
            <p:cNvCxnSpPr/>
            <p:nvPr/>
          </p:nvCxnSpPr>
          <p:spPr>
            <a:xfrm rot="10800000">
              <a:off x="7845172" y="2507000"/>
              <a:ext cx="0" cy="1848300"/>
            </a:xfrm>
            <a:prstGeom prst="straightConnector1">
              <a:avLst/>
            </a:prstGeom>
            <a:noFill/>
            <a:ln cap="flat" cmpd="sng" w="9525">
              <a:solidFill>
                <a:srgbClr val="E1165A"/>
              </a:solidFill>
              <a:prstDash val="dot"/>
              <a:round/>
              <a:headEnd len="sm" w="sm" type="none"/>
              <a:tailEnd len="sm" w="sm" type="none"/>
            </a:ln>
          </p:spPr>
        </p:cxnSp>
        <p:cxnSp>
          <p:nvCxnSpPr>
            <p:cNvPr id="1130" name="Google Shape;1130;p117"/>
            <p:cNvCxnSpPr/>
            <p:nvPr/>
          </p:nvCxnSpPr>
          <p:spPr>
            <a:xfrm rot="10800000">
              <a:off x="8253431" y="2507000"/>
              <a:ext cx="0" cy="1848300"/>
            </a:xfrm>
            <a:prstGeom prst="straightConnector1">
              <a:avLst/>
            </a:prstGeom>
            <a:noFill/>
            <a:ln cap="flat" cmpd="sng" w="9525">
              <a:solidFill>
                <a:srgbClr val="E1165A"/>
              </a:solidFill>
              <a:prstDash val="dot"/>
              <a:round/>
              <a:headEnd len="sm" w="sm" type="none"/>
              <a:tailEnd len="sm" w="sm" type="none"/>
            </a:ln>
          </p:spPr>
        </p:cxnSp>
      </p:grpSp>
      <p:grpSp>
        <p:nvGrpSpPr>
          <p:cNvPr id="1131" name="Google Shape;1131;p117"/>
          <p:cNvGrpSpPr/>
          <p:nvPr/>
        </p:nvGrpSpPr>
        <p:grpSpPr>
          <a:xfrm>
            <a:off x="5327140" y="1045450"/>
            <a:ext cx="1633800" cy="2927725"/>
            <a:chOff x="5385515" y="1431525"/>
            <a:chExt cx="1633800" cy="2927725"/>
          </a:xfrm>
        </p:grpSpPr>
        <p:sp>
          <p:nvSpPr>
            <p:cNvPr id="1132" name="Google Shape;1132;p117"/>
            <p:cNvSpPr/>
            <p:nvPr/>
          </p:nvSpPr>
          <p:spPr>
            <a:xfrm>
              <a:off x="5385515" y="1431550"/>
              <a:ext cx="1633800" cy="2927700"/>
            </a:xfrm>
            <a:prstGeom prst="rect">
              <a:avLst/>
            </a:prstGeom>
            <a:noFill/>
            <a:ln cap="flat" cmpd="sng" w="9525">
              <a:solidFill>
                <a:srgbClr val="C4134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17"/>
            <p:cNvSpPr/>
            <p:nvPr/>
          </p:nvSpPr>
          <p:spPr>
            <a:xfrm flipH="1" rot="10800000">
              <a:off x="5385515" y="1431525"/>
              <a:ext cx="1633800" cy="126900"/>
            </a:xfrm>
            <a:prstGeom prst="rect">
              <a:avLst/>
            </a:prstGeom>
            <a:solidFill>
              <a:srgbClr val="C41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17"/>
            <p:cNvSpPr txBox="1"/>
            <p:nvPr/>
          </p:nvSpPr>
          <p:spPr>
            <a:xfrm>
              <a:off x="5385525" y="1558425"/>
              <a:ext cx="823200" cy="79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200">
                  <a:solidFill>
                    <a:srgbClr val="C4134E"/>
                  </a:solidFill>
                  <a:latin typeface="Roboto"/>
                  <a:ea typeface="Roboto"/>
                  <a:cs typeface="Roboto"/>
                  <a:sym typeface="Roboto"/>
                </a:rPr>
                <a:t>13</a:t>
              </a:r>
              <a:endParaRPr b="1" sz="4200">
                <a:solidFill>
                  <a:srgbClr val="C4134E"/>
                </a:solidFill>
                <a:latin typeface="Roboto"/>
                <a:ea typeface="Roboto"/>
                <a:cs typeface="Roboto"/>
                <a:sym typeface="Roboto"/>
              </a:endParaRPr>
            </a:p>
          </p:txBody>
        </p:sp>
        <p:cxnSp>
          <p:nvCxnSpPr>
            <p:cNvPr id="1135" name="Google Shape;1135;p117"/>
            <p:cNvCxnSpPr/>
            <p:nvPr/>
          </p:nvCxnSpPr>
          <p:spPr>
            <a:xfrm rot="10800000">
              <a:off x="5795994" y="2507000"/>
              <a:ext cx="0" cy="1848300"/>
            </a:xfrm>
            <a:prstGeom prst="straightConnector1">
              <a:avLst/>
            </a:prstGeom>
            <a:noFill/>
            <a:ln cap="flat" cmpd="sng" w="9525">
              <a:solidFill>
                <a:srgbClr val="C4134E"/>
              </a:solidFill>
              <a:prstDash val="dot"/>
              <a:round/>
              <a:headEnd len="sm" w="sm" type="none"/>
              <a:tailEnd len="sm" w="sm" type="none"/>
            </a:ln>
          </p:spPr>
        </p:cxnSp>
        <p:cxnSp>
          <p:nvCxnSpPr>
            <p:cNvPr id="1136" name="Google Shape;1136;p117"/>
            <p:cNvCxnSpPr/>
            <p:nvPr/>
          </p:nvCxnSpPr>
          <p:spPr>
            <a:xfrm rot="10800000">
              <a:off x="6204252" y="2507000"/>
              <a:ext cx="0" cy="1848300"/>
            </a:xfrm>
            <a:prstGeom prst="straightConnector1">
              <a:avLst/>
            </a:prstGeom>
            <a:noFill/>
            <a:ln cap="flat" cmpd="sng" w="9525">
              <a:solidFill>
                <a:srgbClr val="C4134E"/>
              </a:solidFill>
              <a:prstDash val="dot"/>
              <a:round/>
              <a:headEnd len="sm" w="sm" type="none"/>
              <a:tailEnd len="sm" w="sm" type="none"/>
            </a:ln>
          </p:spPr>
        </p:cxnSp>
        <p:cxnSp>
          <p:nvCxnSpPr>
            <p:cNvPr id="1137" name="Google Shape;1137;p117"/>
            <p:cNvCxnSpPr/>
            <p:nvPr/>
          </p:nvCxnSpPr>
          <p:spPr>
            <a:xfrm rot="10800000">
              <a:off x="6612510" y="2507000"/>
              <a:ext cx="0" cy="1848300"/>
            </a:xfrm>
            <a:prstGeom prst="straightConnector1">
              <a:avLst/>
            </a:prstGeom>
            <a:noFill/>
            <a:ln cap="flat" cmpd="sng" w="9525">
              <a:solidFill>
                <a:srgbClr val="C4134E"/>
              </a:solidFill>
              <a:prstDash val="dot"/>
              <a:round/>
              <a:headEnd len="sm" w="sm" type="none"/>
              <a:tailEnd len="sm" w="sm" type="none"/>
            </a:ln>
          </p:spPr>
        </p:cxnSp>
      </p:grpSp>
      <p:grpSp>
        <p:nvGrpSpPr>
          <p:cNvPr id="1138" name="Google Shape;1138;p117"/>
          <p:cNvGrpSpPr/>
          <p:nvPr/>
        </p:nvGrpSpPr>
        <p:grpSpPr>
          <a:xfrm>
            <a:off x="3692966" y="1045450"/>
            <a:ext cx="1633800" cy="2927725"/>
            <a:chOff x="3751341" y="1431525"/>
            <a:chExt cx="1633800" cy="2927725"/>
          </a:xfrm>
        </p:grpSpPr>
        <p:sp>
          <p:nvSpPr>
            <p:cNvPr id="1139" name="Google Shape;1139;p117"/>
            <p:cNvSpPr/>
            <p:nvPr/>
          </p:nvSpPr>
          <p:spPr>
            <a:xfrm>
              <a:off x="3751341" y="1431550"/>
              <a:ext cx="1633800" cy="2927700"/>
            </a:xfrm>
            <a:prstGeom prst="rect">
              <a:avLst/>
            </a:prstGeom>
            <a:noFill/>
            <a:ln cap="flat" cmpd="sng" w="9525">
              <a:solidFill>
                <a:srgbClr val="B612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17"/>
            <p:cNvSpPr/>
            <p:nvPr/>
          </p:nvSpPr>
          <p:spPr>
            <a:xfrm flipH="1" rot="10800000">
              <a:off x="3751341" y="1431525"/>
              <a:ext cx="1633800" cy="126900"/>
            </a:xfrm>
            <a:prstGeom prst="rect">
              <a:avLst/>
            </a:prstGeom>
            <a:solidFill>
              <a:srgbClr val="B612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17"/>
            <p:cNvSpPr txBox="1"/>
            <p:nvPr/>
          </p:nvSpPr>
          <p:spPr>
            <a:xfrm>
              <a:off x="3751350" y="1558425"/>
              <a:ext cx="825600" cy="79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200">
                  <a:solidFill>
                    <a:srgbClr val="B61249"/>
                  </a:solidFill>
                  <a:latin typeface="Roboto"/>
                  <a:ea typeface="Roboto"/>
                  <a:cs typeface="Roboto"/>
                  <a:sym typeface="Roboto"/>
                </a:rPr>
                <a:t>12</a:t>
              </a:r>
              <a:endParaRPr b="1" sz="4200">
                <a:solidFill>
                  <a:srgbClr val="B61249"/>
                </a:solidFill>
                <a:latin typeface="Roboto"/>
                <a:ea typeface="Roboto"/>
                <a:cs typeface="Roboto"/>
                <a:sym typeface="Roboto"/>
              </a:endParaRPr>
            </a:p>
          </p:txBody>
        </p:sp>
        <p:cxnSp>
          <p:nvCxnSpPr>
            <p:cNvPr id="1142" name="Google Shape;1142;p117"/>
            <p:cNvCxnSpPr/>
            <p:nvPr/>
          </p:nvCxnSpPr>
          <p:spPr>
            <a:xfrm rot="10800000">
              <a:off x="4161821" y="2507000"/>
              <a:ext cx="0" cy="1848300"/>
            </a:xfrm>
            <a:prstGeom prst="straightConnector1">
              <a:avLst/>
            </a:prstGeom>
            <a:noFill/>
            <a:ln cap="flat" cmpd="sng" w="9525">
              <a:solidFill>
                <a:srgbClr val="B61249"/>
              </a:solidFill>
              <a:prstDash val="dot"/>
              <a:round/>
              <a:headEnd len="sm" w="sm" type="none"/>
              <a:tailEnd len="sm" w="sm" type="none"/>
            </a:ln>
          </p:spPr>
        </p:cxnSp>
        <p:cxnSp>
          <p:nvCxnSpPr>
            <p:cNvPr id="1143" name="Google Shape;1143;p117"/>
            <p:cNvCxnSpPr/>
            <p:nvPr/>
          </p:nvCxnSpPr>
          <p:spPr>
            <a:xfrm rot="10800000">
              <a:off x="4570079" y="2507000"/>
              <a:ext cx="0" cy="1848300"/>
            </a:xfrm>
            <a:prstGeom prst="straightConnector1">
              <a:avLst/>
            </a:prstGeom>
            <a:noFill/>
            <a:ln cap="flat" cmpd="sng" w="9525">
              <a:solidFill>
                <a:srgbClr val="B61249"/>
              </a:solidFill>
              <a:prstDash val="dot"/>
              <a:round/>
              <a:headEnd len="sm" w="sm" type="none"/>
              <a:tailEnd len="sm" w="sm" type="none"/>
            </a:ln>
          </p:spPr>
        </p:cxnSp>
        <p:cxnSp>
          <p:nvCxnSpPr>
            <p:cNvPr id="1144" name="Google Shape;1144;p117"/>
            <p:cNvCxnSpPr/>
            <p:nvPr/>
          </p:nvCxnSpPr>
          <p:spPr>
            <a:xfrm rot="10800000">
              <a:off x="4978337" y="2507000"/>
              <a:ext cx="0" cy="1848300"/>
            </a:xfrm>
            <a:prstGeom prst="straightConnector1">
              <a:avLst/>
            </a:prstGeom>
            <a:noFill/>
            <a:ln cap="flat" cmpd="sng" w="9525">
              <a:solidFill>
                <a:srgbClr val="B61249"/>
              </a:solidFill>
              <a:prstDash val="dot"/>
              <a:round/>
              <a:headEnd len="sm" w="sm" type="none"/>
              <a:tailEnd len="sm" w="sm" type="none"/>
            </a:ln>
          </p:spPr>
        </p:cxnSp>
      </p:grpSp>
      <p:grpSp>
        <p:nvGrpSpPr>
          <p:cNvPr id="1145" name="Google Shape;1145;p117"/>
          <p:cNvGrpSpPr/>
          <p:nvPr/>
        </p:nvGrpSpPr>
        <p:grpSpPr>
          <a:xfrm>
            <a:off x="2053668" y="1045450"/>
            <a:ext cx="1633800" cy="2927725"/>
            <a:chOff x="2117168" y="1431525"/>
            <a:chExt cx="1633800" cy="2927725"/>
          </a:xfrm>
        </p:grpSpPr>
        <p:sp>
          <p:nvSpPr>
            <p:cNvPr id="1146" name="Google Shape;1146;p117"/>
            <p:cNvSpPr/>
            <p:nvPr/>
          </p:nvSpPr>
          <p:spPr>
            <a:xfrm>
              <a:off x="2117168" y="1431550"/>
              <a:ext cx="1633800" cy="2927700"/>
            </a:xfrm>
            <a:prstGeom prst="rect">
              <a:avLst/>
            </a:prstGeom>
            <a:noFill/>
            <a:ln cap="flat" cmpd="sng" w="9525">
              <a:solidFill>
                <a:srgbClr val="AC114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17"/>
            <p:cNvSpPr/>
            <p:nvPr/>
          </p:nvSpPr>
          <p:spPr>
            <a:xfrm flipH="1" rot="10800000">
              <a:off x="2117168" y="1431525"/>
              <a:ext cx="1633800" cy="126900"/>
            </a:xfrm>
            <a:prstGeom prst="rect">
              <a:avLst/>
            </a:prstGeom>
            <a:solidFill>
              <a:srgbClr val="AC11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17"/>
            <p:cNvSpPr txBox="1"/>
            <p:nvPr/>
          </p:nvSpPr>
          <p:spPr>
            <a:xfrm>
              <a:off x="2117175" y="1558425"/>
              <a:ext cx="804600" cy="79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200">
                  <a:solidFill>
                    <a:srgbClr val="AC1145"/>
                  </a:solidFill>
                  <a:latin typeface="Roboto"/>
                  <a:ea typeface="Roboto"/>
                  <a:cs typeface="Roboto"/>
                  <a:sym typeface="Roboto"/>
                </a:rPr>
                <a:t>06</a:t>
              </a:r>
              <a:endParaRPr b="1" sz="4200">
                <a:solidFill>
                  <a:srgbClr val="AC1145"/>
                </a:solidFill>
                <a:latin typeface="Roboto"/>
                <a:ea typeface="Roboto"/>
                <a:cs typeface="Roboto"/>
                <a:sym typeface="Roboto"/>
              </a:endParaRPr>
            </a:p>
          </p:txBody>
        </p:sp>
        <p:cxnSp>
          <p:nvCxnSpPr>
            <p:cNvPr id="1149" name="Google Shape;1149;p117"/>
            <p:cNvCxnSpPr/>
            <p:nvPr/>
          </p:nvCxnSpPr>
          <p:spPr>
            <a:xfrm rot="10800000">
              <a:off x="2527648" y="2507000"/>
              <a:ext cx="0" cy="1848300"/>
            </a:xfrm>
            <a:prstGeom prst="straightConnector1">
              <a:avLst/>
            </a:prstGeom>
            <a:noFill/>
            <a:ln cap="flat" cmpd="sng" w="9525">
              <a:solidFill>
                <a:srgbClr val="AC1145"/>
              </a:solidFill>
              <a:prstDash val="dot"/>
              <a:round/>
              <a:headEnd len="sm" w="sm" type="none"/>
              <a:tailEnd len="sm" w="sm" type="none"/>
            </a:ln>
          </p:spPr>
        </p:cxnSp>
        <p:cxnSp>
          <p:nvCxnSpPr>
            <p:cNvPr id="1150" name="Google Shape;1150;p117"/>
            <p:cNvCxnSpPr/>
            <p:nvPr/>
          </p:nvCxnSpPr>
          <p:spPr>
            <a:xfrm rot="10800000">
              <a:off x="2935906" y="2507000"/>
              <a:ext cx="0" cy="1848300"/>
            </a:xfrm>
            <a:prstGeom prst="straightConnector1">
              <a:avLst/>
            </a:prstGeom>
            <a:noFill/>
            <a:ln cap="flat" cmpd="sng" w="9525">
              <a:solidFill>
                <a:srgbClr val="AC1145"/>
              </a:solidFill>
              <a:prstDash val="dot"/>
              <a:round/>
              <a:headEnd len="sm" w="sm" type="none"/>
              <a:tailEnd len="sm" w="sm" type="none"/>
            </a:ln>
          </p:spPr>
        </p:cxnSp>
        <p:cxnSp>
          <p:nvCxnSpPr>
            <p:cNvPr id="1151" name="Google Shape;1151;p117"/>
            <p:cNvCxnSpPr/>
            <p:nvPr/>
          </p:nvCxnSpPr>
          <p:spPr>
            <a:xfrm rot="10800000">
              <a:off x="3344164" y="2507000"/>
              <a:ext cx="0" cy="1848300"/>
            </a:xfrm>
            <a:prstGeom prst="straightConnector1">
              <a:avLst/>
            </a:prstGeom>
            <a:noFill/>
            <a:ln cap="flat" cmpd="sng" w="9525">
              <a:solidFill>
                <a:srgbClr val="AC1145"/>
              </a:solidFill>
              <a:prstDash val="dot"/>
              <a:round/>
              <a:headEnd len="sm" w="sm" type="none"/>
              <a:tailEnd len="sm" w="sm" type="none"/>
            </a:ln>
          </p:spPr>
        </p:cxnSp>
        <p:sp>
          <p:nvSpPr>
            <p:cNvPr id="1152" name="Google Shape;1152;p117"/>
            <p:cNvSpPr txBox="1"/>
            <p:nvPr/>
          </p:nvSpPr>
          <p:spPr>
            <a:xfrm>
              <a:off x="2118888" y="2506898"/>
              <a:ext cx="398100" cy="17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solidFill>
                  <a:srgbClr val="AC1145"/>
                </a:solidFill>
                <a:latin typeface="Roboto"/>
                <a:ea typeface="Roboto"/>
                <a:cs typeface="Roboto"/>
                <a:sym typeface="Roboto"/>
              </a:endParaRPr>
            </a:p>
          </p:txBody>
        </p:sp>
      </p:grpSp>
      <p:grpSp>
        <p:nvGrpSpPr>
          <p:cNvPr id="1153" name="Google Shape;1153;p117"/>
          <p:cNvGrpSpPr/>
          <p:nvPr/>
        </p:nvGrpSpPr>
        <p:grpSpPr>
          <a:xfrm>
            <a:off x="424694" y="1045450"/>
            <a:ext cx="1637031" cy="2927725"/>
            <a:chOff x="483069" y="1431525"/>
            <a:chExt cx="1637031" cy="2927725"/>
          </a:xfrm>
        </p:grpSpPr>
        <p:sp>
          <p:nvSpPr>
            <p:cNvPr id="1154" name="Google Shape;1154;p117"/>
            <p:cNvSpPr/>
            <p:nvPr/>
          </p:nvSpPr>
          <p:spPr>
            <a:xfrm>
              <a:off x="484200" y="1431550"/>
              <a:ext cx="1635900" cy="2927700"/>
            </a:xfrm>
            <a:prstGeom prst="rect">
              <a:avLst/>
            </a:prstGeom>
            <a:noFill/>
            <a:ln cap="flat" cmpd="sng" w="9525">
              <a:solidFill>
                <a:srgbClr val="840D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17"/>
            <p:cNvSpPr/>
            <p:nvPr/>
          </p:nvSpPr>
          <p:spPr>
            <a:xfrm flipH="1" rot="10800000">
              <a:off x="483069" y="1431525"/>
              <a:ext cx="1633800" cy="126900"/>
            </a:xfrm>
            <a:prstGeom prst="rect">
              <a:avLst/>
            </a:prstGeom>
            <a:solidFill>
              <a:srgbClr val="840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56" name="Google Shape;1156;p117"/>
            <p:cNvCxnSpPr/>
            <p:nvPr/>
          </p:nvCxnSpPr>
          <p:spPr>
            <a:xfrm rot="10800000">
              <a:off x="893550" y="2507000"/>
              <a:ext cx="0" cy="1848300"/>
            </a:xfrm>
            <a:prstGeom prst="straightConnector1">
              <a:avLst/>
            </a:prstGeom>
            <a:noFill/>
            <a:ln cap="flat" cmpd="sng" w="9525">
              <a:solidFill>
                <a:srgbClr val="840D35"/>
              </a:solidFill>
              <a:prstDash val="dot"/>
              <a:round/>
              <a:headEnd len="sm" w="sm" type="none"/>
              <a:tailEnd len="sm" w="sm" type="none"/>
            </a:ln>
          </p:spPr>
        </p:cxnSp>
        <p:cxnSp>
          <p:nvCxnSpPr>
            <p:cNvPr id="1157" name="Google Shape;1157;p117"/>
            <p:cNvCxnSpPr/>
            <p:nvPr/>
          </p:nvCxnSpPr>
          <p:spPr>
            <a:xfrm rot="10800000">
              <a:off x="1301808" y="2507000"/>
              <a:ext cx="0" cy="1848300"/>
            </a:xfrm>
            <a:prstGeom prst="straightConnector1">
              <a:avLst/>
            </a:prstGeom>
            <a:noFill/>
            <a:ln cap="flat" cmpd="sng" w="9525">
              <a:solidFill>
                <a:srgbClr val="840D35"/>
              </a:solidFill>
              <a:prstDash val="dot"/>
              <a:round/>
              <a:headEnd len="sm" w="sm" type="none"/>
              <a:tailEnd len="sm" w="sm" type="none"/>
            </a:ln>
          </p:spPr>
        </p:cxnSp>
        <p:cxnSp>
          <p:nvCxnSpPr>
            <p:cNvPr id="1158" name="Google Shape;1158;p117"/>
            <p:cNvCxnSpPr/>
            <p:nvPr/>
          </p:nvCxnSpPr>
          <p:spPr>
            <a:xfrm rot="10800000">
              <a:off x="1710066" y="2507000"/>
              <a:ext cx="0" cy="1848300"/>
            </a:xfrm>
            <a:prstGeom prst="straightConnector1">
              <a:avLst/>
            </a:prstGeom>
            <a:noFill/>
            <a:ln cap="flat" cmpd="sng" w="9525">
              <a:solidFill>
                <a:srgbClr val="840D35"/>
              </a:solidFill>
              <a:prstDash val="dot"/>
              <a:round/>
              <a:headEnd len="sm" w="sm" type="none"/>
              <a:tailEnd len="sm" w="sm" type="none"/>
            </a:ln>
          </p:spPr>
        </p:cxnSp>
        <p:sp>
          <p:nvSpPr>
            <p:cNvPr id="1159" name="Google Shape;1159;p117"/>
            <p:cNvSpPr txBox="1"/>
            <p:nvPr/>
          </p:nvSpPr>
          <p:spPr>
            <a:xfrm>
              <a:off x="484200" y="1558425"/>
              <a:ext cx="804600" cy="79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200">
                  <a:solidFill>
                    <a:srgbClr val="840D35"/>
                  </a:solidFill>
                  <a:latin typeface="Roboto"/>
                  <a:ea typeface="Roboto"/>
                  <a:cs typeface="Roboto"/>
                  <a:sym typeface="Roboto"/>
                </a:rPr>
                <a:t>05</a:t>
              </a:r>
              <a:endParaRPr b="1" sz="4200">
                <a:solidFill>
                  <a:srgbClr val="840D35"/>
                </a:solidFill>
                <a:latin typeface="Roboto"/>
                <a:ea typeface="Roboto"/>
                <a:cs typeface="Roboto"/>
                <a:sym typeface="Roboto"/>
              </a:endParaRPr>
            </a:p>
          </p:txBody>
        </p:sp>
      </p:grpSp>
      <p:sp>
        <p:nvSpPr>
          <p:cNvPr id="1160" name="Google Shape;1160;p117"/>
          <p:cNvSpPr/>
          <p:nvPr/>
        </p:nvSpPr>
        <p:spPr>
          <a:xfrm>
            <a:off x="421350" y="2282928"/>
            <a:ext cx="2450700" cy="281400"/>
          </a:xfrm>
          <a:prstGeom prst="rect">
            <a:avLst/>
          </a:prstGeom>
          <a:solidFill>
            <a:srgbClr val="840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solidFill>
                  <a:srgbClr val="FFFFFF"/>
                </a:solidFill>
                <a:latin typeface="Roboto"/>
                <a:ea typeface="Roboto"/>
                <a:cs typeface="Roboto"/>
                <a:sym typeface="Roboto"/>
              </a:rPr>
              <a:t>System Integration Day 1</a:t>
            </a:r>
            <a:endParaRPr b="1" sz="700">
              <a:solidFill>
                <a:srgbClr val="FFFFFF"/>
              </a:solidFill>
              <a:latin typeface="Roboto"/>
              <a:ea typeface="Roboto"/>
              <a:cs typeface="Roboto"/>
              <a:sym typeface="Roboto"/>
            </a:endParaRPr>
          </a:p>
        </p:txBody>
      </p:sp>
      <p:sp>
        <p:nvSpPr>
          <p:cNvPr id="1161" name="Google Shape;1161;p117"/>
          <p:cNvSpPr/>
          <p:nvPr/>
        </p:nvSpPr>
        <p:spPr>
          <a:xfrm>
            <a:off x="1237575" y="2680251"/>
            <a:ext cx="2450700" cy="281400"/>
          </a:xfrm>
          <a:prstGeom prst="rect">
            <a:avLst/>
          </a:prstGeom>
          <a:solidFill>
            <a:srgbClr val="840D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Roboto"/>
                <a:ea typeface="Roboto"/>
                <a:cs typeface="Roboto"/>
                <a:sym typeface="Roboto"/>
              </a:rPr>
              <a:t>System Integration Day 2</a:t>
            </a:r>
            <a:endParaRPr b="1" sz="700">
              <a:solidFill>
                <a:srgbClr val="FFFFFF"/>
              </a:solidFill>
              <a:latin typeface="Roboto"/>
              <a:ea typeface="Roboto"/>
              <a:cs typeface="Roboto"/>
              <a:sym typeface="Roboto"/>
            </a:endParaRPr>
          </a:p>
        </p:txBody>
      </p:sp>
      <p:sp>
        <p:nvSpPr>
          <p:cNvPr id="1162" name="Google Shape;1162;p117"/>
          <p:cNvSpPr/>
          <p:nvPr/>
        </p:nvSpPr>
        <p:spPr>
          <a:xfrm>
            <a:off x="5344725" y="3326700"/>
            <a:ext cx="1621800" cy="399900"/>
          </a:xfrm>
          <a:prstGeom prst="rect">
            <a:avLst/>
          </a:prstGeom>
          <a:solidFill>
            <a:srgbClr val="B6124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Roboto"/>
                <a:ea typeface="Roboto"/>
                <a:cs typeface="Roboto"/>
                <a:sym typeface="Roboto"/>
              </a:rPr>
              <a:t>Vibration Testing Complete Integrated Systems</a:t>
            </a:r>
            <a:endParaRPr b="1" sz="700">
              <a:solidFill>
                <a:srgbClr val="FFFFFF"/>
              </a:solidFill>
              <a:latin typeface="Roboto"/>
              <a:ea typeface="Roboto"/>
              <a:cs typeface="Roboto"/>
              <a:sym typeface="Roboto"/>
            </a:endParaRPr>
          </a:p>
        </p:txBody>
      </p:sp>
      <p:sp>
        <p:nvSpPr>
          <p:cNvPr id="1163" name="Google Shape;1163;p117"/>
          <p:cNvSpPr/>
          <p:nvPr/>
        </p:nvSpPr>
        <p:spPr>
          <a:xfrm>
            <a:off x="6966950" y="3649925"/>
            <a:ext cx="1621800" cy="323400"/>
          </a:xfrm>
          <a:prstGeom prst="rect">
            <a:avLst/>
          </a:prstGeom>
          <a:solidFill>
            <a:srgbClr val="C413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Roboto"/>
                <a:ea typeface="Roboto"/>
                <a:cs typeface="Roboto"/>
                <a:sym typeface="Roboto"/>
              </a:rPr>
              <a:t>Full Mission Simulation Review (FMSR)</a:t>
            </a:r>
            <a:endParaRPr b="1" sz="700">
              <a:solidFill>
                <a:srgbClr val="FFFFFF"/>
              </a:solidFill>
              <a:latin typeface="Roboto"/>
              <a:ea typeface="Roboto"/>
              <a:cs typeface="Roboto"/>
              <a:sym typeface="Roboto"/>
            </a:endParaRPr>
          </a:p>
        </p:txBody>
      </p:sp>
      <p:sp>
        <p:nvSpPr>
          <p:cNvPr id="1164" name="Google Shape;1164;p117"/>
          <p:cNvSpPr/>
          <p:nvPr/>
        </p:nvSpPr>
        <p:spPr>
          <a:xfrm>
            <a:off x="3707125" y="3003475"/>
            <a:ext cx="1621800" cy="399900"/>
          </a:xfrm>
          <a:prstGeom prst="rect">
            <a:avLst/>
          </a:prstGeom>
          <a:solidFill>
            <a:srgbClr val="AC114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Roboto"/>
                <a:ea typeface="Roboto"/>
                <a:cs typeface="Roboto"/>
                <a:sym typeface="Roboto"/>
              </a:rPr>
              <a:t>Vibration Testing Individual </a:t>
            </a:r>
            <a:r>
              <a:rPr b="1" lang="en" sz="700">
                <a:solidFill>
                  <a:srgbClr val="FFFFFF"/>
                </a:solidFill>
                <a:latin typeface="Roboto"/>
                <a:ea typeface="Roboto"/>
                <a:cs typeface="Roboto"/>
                <a:sym typeface="Roboto"/>
              </a:rPr>
              <a:t>Subsystems</a:t>
            </a:r>
            <a:endParaRPr b="1" sz="700">
              <a:solidFill>
                <a:srgbClr val="FFFFFF"/>
              </a:solidFill>
              <a:latin typeface="Roboto"/>
              <a:ea typeface="Roboto"/>
              <a:cs typeface="Roboto"/>
              <a:sym typeface="Roboto"/>
            </a:endParaRPr>
          </a:p>
        </p:txBody>
      </p:sp>
      <p:sp>
        <p:nvSpPr>
          <p:cNvPr id="1165" name="Google Shape;1165;p117"/>
          <p:cNvSpPr txBox="1"/>
          <p:nvPr/>
        </p:nvSpPr>
        <p:spPr>
          <a:xfrm>
            <a:off x="521475" y="946400"/>
            <a:ext cx="1125000" cy="2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Century"/>
                <a:ea typeface="Century"/>
                <a:cs typeface="Century"/>
                <a:sym typeface="Century"/>
              </a:rPr>
              <a:t>Friday</a:t>
            </a:r>
            <a:endParaRPr sz="1000">
              <a:solidFill>
                <a:schemeClr val="lt1"/>
              </a:solidFill>
              <a:latin typeface="Century"/>
              <a:ea typeface="Century"/>
              <a:cs typeface="Century"/>
              <a:sym typeface="Century"/>
            </a:endParaRPr>
          </a:p>
        </p:txBody>
      </p:sp>
      <p:sp>
        <p:nvSpPr>
          <p:cNvPr id="1166" name="Google Shape;1166;p117"/>
          <p:cNvSpPr txBox="1"/>
          <p:nvPr/>
        </p:nvSpPr>
        <p:spPr>
          <a:xfrm>
            <a:off x="2107225" y="946400"/>
            <a:ext cx="1125000" cy="2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Century"/>
                <a:ea typeface="Century"/>
                <a:cs typeface="Century"/>
                <a:sym typeface="Century"/>
              </a:rPr>
              <a:t>Saturday</a:t>
            </a:r>
            <a:endParaRPr sz="1000">
              <a:solidFill>
                <a:schemeClr val="lt1"/>
              </a:solidFill>
              <a:latin typeface="Century"/>
              <a:ea typeface="Century"/>
              <a:cs typeface="Century"/>
              <a:sym typeface="Century"/>
            </a:endParaRPr>
          </a:p>
        </p:txBody>
      </p:sp>
      <p:sp>
        <p:nvSpPr>
          <p:cNvPr id="1167" name="Google Shape;1167;p117"/>
          <p:cNvSpPr txBox="1"/>
          <p:nvPr/>
        </p:nvSpPr>
        <p:spPr>
          <a:xfrm>
            <a:off x="3838875" y="946400"/>
            <a:ext cx="1125000" cy="2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Century"/>
                <a:ea typeface="Century"/>
                <a:cs typeface="Century"/>
                <a:sym typeface="Century"/>
              </a:rPr>
              <a:t>Friday</a:t>
            </a:r>
            <a:endParaRPr sz="1000">
              <a:solidFill>
                <a:schemeClr val="lt1"/>
              </a:solidFill>
              <a:latin typeface="Century"/>
              <a:ea typeface="Century"/>
              <a:cs typeface="Century"/>
              <a:sym typeface="Century"/>
            </a:endParaRPr>
          </a:p>
        </p:txBody>
      </p:sp>
      <p:sp>
        <p:nvSpPr>
          <p:cNvPr id="1168" name="Google Shape;1168;p117"/>
          <p:cNvSpPr txBox="1"/>
          <p:nvPr/>
        </p:nvSpPr>
        <p:spPr>
          <a:xfrm>
            <a:off x="5399800" y="946400"/>
            <a:ext cx="1125000" cy="2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Century"/>
                <a:ea typeface="Century"/>
                <a:cs typeface="Century"/>
                <a:sym typeface="Century"/>
              </a:rPr>
              <a:t>Saturday</a:t>
            </a:r>
            <a:endParaRPr sz="1000">
              <a:solidFill>
                <a:schemeClr val="lt1"/>
              </a:solidFill>
              <a:latin typeface="Century"/>
              <a:ea typeface="Century"/>
              <a:cs typeface="Century"/>
              <a:sym typeface="Century"/>
            </a:endParaRPr>
          </a:p>
        </p:txBody>
      </p:sp>
      <p:sp>
        <p:nvSpPr>
          <p:cNvPr id="1169" name="Google Shape;1169;p117"/>
          <p:cNvSpPr txBox="1"/>
          <p:nvPr/>
        </p:nvSpPr>
        <p:spPr>
          <a:xfrm>
            <a:off x="7104600" y="946400"/>
            <a:ext cx="1125000" cy="2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Century"/>
                <a:ea typeface="Century"/>
                <a:cs typeface="Century"/>
                <a:sym typeface="Century"/>
              </a:rPr>
              <a:t>Friday</a:t>
            </a:r>
            <a:endParaRPr sz="1000">
              <a:solidFill>
                <a:schemeClr val="lt1"/>
              </a:solidFill>
              <a:latin typeface="Century"/>
              <a:ea typeface="Century"/>
              <a:cs typeface="Century"/>
              <a:sym typeface="Centur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46"/>
          <p:cNvSpPr txBox="1"/>
          <p:nvPr>
            <p:ph type="title"/>
          </p:nvPr>
        </p:nvSpPr>
        <p:spPr>
          <a:xfrm>
            <a:off x="0" y="314650"/>
            <a:ext cx="8229600" cy="734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800"/>
              <a:buFont typeface="Arial"/>
              <a:buNone/>
            </a:pPr>
            <a:r>
              <a:rPr lang="en" sz="3000">
                <a:solidFill>
                  <a:schemeClr val="dk1"/>
                </a:solidFill>
                <a:latin typeface="Arial"/>
                <a:ea typeface="Arial"/>
                <a:cs typeface="Arial"/>
                <a:sym typeface="Arial"/>
              </a:rPr>
              <a:t>Mission Timeline</a:t>
            </a:r>
            <a:endParaRPr sz="3000">
              <a:solidFill>
                <a:srgbClr val="000000"/>
              </a:solidFill>
              <a:latin typeface="Arial"/>
              <a:ea typeface="Arial"/>
              <a:cs typeface="Arial"/>
              <a:sym typeface="Arial"/>
            </a:endParaRPr>
          </a:p>
          <a:p>
            <a:pPr indent="0" lvl="0" marL="0" rtl="0" algn="l">
              <a:spcBef>
                <a:spcPts val="0"/>
              </a:spcBef>
              <a:spcAft>
                <a:spcPts val="0"/>
              </a:spcAft>
              <a:buNone/>
            </a:pPr>
            <a:r>
              <a:t/>
            </a:r>
            <a:endParaRPr sz="3000">
              <a:latin typeface="Arial"/>
              <a:ea typeface="Arial"/>
              <a:cs typeface="Arial"/>
              <a:sym typeface="Arial"/>
            </a:endParaRPr>
          </a:p>
        </p:txBody>
      </p:sp>
      <p:sp>
        <p:nvSpPr>
          <p:cNvPr id="316" name="Google Shape;316;p46"/>
          <p:cNvSpPr txBox="1"/>
          <p:nvPr>
            <p:ph idx="1" type="body"/>
          </p:nvPr>
        </p:nvSpPr>
        <p:spPr>
          <a:xfrm>
            <a:off x="0" y="1006078"/>
            <a:ext cx="8229600" cy="3394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317" name="Google Shape;317;p46"/>
          <p:cNvPicPr preferRelativeResize="0"/>
          <p:nvPr/>
        </p:nvPicPr>
        <p:blipFill rotWithShape="1">
          <a:blip r:embed="rId3">
            <a:alphaModFix/>
          </a:blip>
          <a:srcRect b="0" l="0" r="0" t="15626"/>
          <a:stretch/>
        </p:blipFill>
        <p:spPr>
          <a:xfrm>
            <a:off x="129350" y="741075"/>
            <a:ext cx="8100251" cy="4083390"/>
          </a:xfrm>
          <a:prstGeom prst="rect">
            <a:avLst/>
          </a:prstGeom>
          <a:noFill/>
          <a:ln>
            <a:noFill/>
          </a:ln>
        </p:spPr>
      </p:pic>
      <p:sp>
        <p:nvSpPr>
          <p:cNvPr id="318" name="Google Shape;318;p46"/>
          <p:cNvSpPr/>
          <p:nvPr/>
        </p:nvSpPr>
        <p:spPr>
          <a:xfrm>
            <a:off x="8229600" y="1378400"/>
            <a:ext cx="618000" cy="1287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0000"/>
              </a:highlight>
            </a:endParaRPr>
          </a:p>
        </p:txBody>
      </p:sp>
      <p:sp>
        <p:nvSpPr>
          <p:cNvPr id="319" name="Google Shape;319;p46"/>
          <p:cNvSpPr/>
          <p:nvPr/>
        </p:nvSpPr>
        <p:spPr>
          <a:xfrm>
            <a:off x="8229600" y="2686225"/>
            <a:ext cx="618000" cy="1287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0000"/>
              </a:highlight>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3" name="Shape 1173"/>
        <p:cNvGrpSpPr/>
        <p:nvPr/>
      </p:nvGrpSpPr>
      <p:grpSpPr>
        <a:xfrm>
          <a:off x="0" y="0"/>
          <a:ext cx="0" cy="0"/>
          <a:chOff x="0" y="0"/>
          <a:chExt cx="0" cy="0"/>
        </a:xfrm>
      </p:grpSpPr>
      <p:sp>
        <p:nvSpPr>
          <p:cNvPr id="1174" name="Google Shape;1174;p118"/>
          <p:cNvSpPr txBox="1"/>
          <p:nvPr>
            <p:ph type="title"/>
          </p:nvPr>
        </p:nvSpPr>
        <p:spPr>
          <a:xfrm>
            <a:off x="-58375" y="571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
                <a:solidFill>
                  <a:srgbClr val="000000"/>
                </a:solidFill>
              </a:rPr>
              <a:t>May Schedule</a:t>
            </a:r>
            <a:endParaRPr b="1">
              <a:solidFill>
                <a:srgbClr val="000000"/>
              </a:solidFill>
            </a:endParaRPr>
          </a:p>
        </p:txBody>
      </p:sp>
      <p:sp>
        <p:nvSpPr>
          <p:cNvPr id="1175" name="Google Shape;1175;p118"/>
          <p:cNvSpPr/>
          <p:nvPr/>
        </p:nvSpPr>
        <p:spPr>
          <a:xfrm>
            <a:off x="2687629" y="2423164"/>
            <a:ext cx="66300" cy="576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6" name="Google Shape;1176;p118"/>
          <p:cNvGrpSpPr/>
          <p:nvPr/>
        </p:nvGrpSpPr>
        <p:grpSpPr>
          <a:xfrm>
            <a:off x="6960725" y="1045450"/>
            <a:ext cx="1633811" cy="2927725"/>
            <a:chOff x="7026425" y="1431525"/>
            <a:chExt cx="1633811" cy="2927725"/>
          </a:xfrm>
        </p:grpSpPr>
        <p:sp>
          <p:nvSpPr>
            <p:cNvPr id="1177" name="Google Shape;1177;p118"/>
            <p:cNvSpPr/>
            <p:nvPr/>
          </p:nvSpPr>
          <p:spPr>
            <a:xfrm>
              <a:off x="7026436" y="1431550"/>
              <a:ext cx="1633800" cy="2927700"/>
            </a:xfrm>
            <a:prstGeom prst="rect">
              <a:avLst/>
            </a:prstGeom>
            <a:noFill/>
            <a:ln cap="flat" cmpd="sng" w="9525">
              <a:solidFill>
                <a:srgbClr val="E1165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Century"/>
                  <a:ea typeface="Century"/>
                  <a:cs typeface="Century"/>
                  <a:sym typeface="Century"/>
                </a:rPr>
                <a:t>Friday</a:t>
              </a:r>
              <a:endParaRPr sz="1000">
                <a:solidFill>
                  <a:schemeClr val="lt1"/>
                </a:solidFill>
                <a:latin typeface="Century"/>
                <a:ea typeface="Century"/>
                <a:cs typeface="Century"/>
                <a:sym typeface="Century"/>
              </a:endParaRPr>
            </a:p>
            <a:p>
              <a:pPr indent="0" lvl="0" marL="0" rtl="0" algn="l">
                <a:spcBef>
                  <a:spcPts val="0"/>
                </a:spcBef>
                <a:spcAft>
                  <a:spcPts val="0"/>
                </a:spcAft>
                <a:buNone/>
              </a:pPr>
              <a:r>
                <a:rPr lang="en" sz="1000">
                  <a:solidFill>
                    <a:schemeClr val="lt1"/>
                  </a:solidFill>
                  <a:latin typeface="Century"/>
                  <a:ea typeface="Century"/>
                  <a:cs typeface="Century"/>
                  <a:sym typeface="Century"/>
                </a:rPr>
                <a:t>Friday</a:t>
              </a:r>
              <a:endParaRPr sz="1000">
                <a:solidFill>
                  <a:schemeClr val="lt1"/>
                </a:solidFill>
                <a:latin typeface="Century"/>
                <a:ea typeface="Century"/>
                <a:cs typeface="Century"/>
                <a:sym typeface="Century"/>
              </a:endParaRPr>
            </a:p>
            <a:p>
              <a:pPr indent="0" lvl="0" marL="0" rtl="0" algn="l">
                <a:spcBef>
                  <a:spcPts val="0"/>
                </a:spcBef>
                <a:spcAft>
                  <a:spcPts val="0"/>
                </a:spcAft>
                <a:buNone/>
              </a:pPr>
              <a:r>
                <a:t/>
              </a:r>
              <a:endParaRPr/>
            </a:p>
          </p:txBody>
        </p:sp>
        <p:sp>
          <p:nvSpPr>
            <p:cNvPr id="1178" name="Google Shape;1178;p118"/>
            <p:cNvSpPr/>
            <p:nvPr/>
          </p:nvSpPr>
          <p:spPr>
            <a:xfrm flipH="1" rot="10800000">
              <a:off x="7026436" y="1431525"/>
              <a:ext cx="1633800" cy="126900"/>
            </a:xfrm>
            <a:prstGeom prst="rect">
              <a:avLst/>
            </a:prstGeom>
            <a:solidFill>
              <a:srgbClr val="E116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18"/>
            <p:cNvSpPr txBox="1"/>
            <p:nvPr/>
          </p:nvSpPr>
          <p:spPr>
            <a:xfrm>
              <a:off x="7026425" y="1558425"/>
              <a:ext cx="804600" cy="79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200">
                  <a:solidFill>
                    <a:srgbClr val="E1165A"/>
                  </a:solidFill>
                  <a:latin typeface="Roboto"/>
                  <a:ea typeface="Roboto"/>
                  <a:cs typeface="Roboto"/>
                  <a:sym typeface="Roboto"/>
                </a:rPr>
                <a:t>31</a:t>
              </a:r>
              <a:endParaRPr b="1" sz="4200">
                <a:solidFill>
                  <a:srgbClr val="E1165A"/>
                </a:solidFill>
                <a:latin typeface="Roboto"/>
                <a:ea typeface="Roboto"/>
                <a:cs typeface="Roboto"/>
                <a:sym typeface="Roboto"/>
              </a:endParaRPr>
            </a:p>
          </p:txBody>
        </p:sp>
        <p:cxnSp>
          <p:nvCxnSpPr>
            <p:cNvPr id="1180" name="Google Shape;1180;p118"/>
            <p:cNvCxnSpPr/>
            <p:nvPr/>
          </p:nvCxnSpPr>
          <p:spPr>
            <a:xfrm rot="10800000">
              <a:off x="7436914" y="2507000"/>
              <a:ext cx="0" cy="1848300"/>
            </a:xfrm>
            <a:prstGeom prst="straightConnector1">
              <a:avLst/>
            </a:prstGeom>
            <a:noFill/>
            <a:ln cap="flat" cmpd="sng" w="9525">
              <a:solidFill>
                <a:srgbClr val="E1165A"/>
              </a:solidFill>
              <a:prstDash val="dot"/>
              <a:round/>
              <a:headEnd len="sm" w="sm" type="none"/>
              <a:tailEnd len="sm" w="sm" type="none"/>
            </a:ln>
          </p:spPr>
        </p:cxnSp>
        <p:cxnSp>
          <p:nvCxnSpPr>
            <p:cNvPr id="1181" name="Google Shape;1181;p118"/>
            <p:cNvCxnSpPr/>
            <p:nvPr/>
          </p:nvCxnSpPr>
          <p:spPr>
            <a:xfrm rot="10800000">
              <a:off x="7845172" y="2507000"/>
              <a:ext cx="0" cy="1848300"/>
            </a:xfrm>
            <a:prstGeom prst="straightConnector1">
              <a:avLst/>
            </a:prstGeom>
            <a:noFill/>
            <a:ln cap="flat" cmpd="sng" w="9525">
              <a:solidFill>
                <a:srgbClr val="E1165A"/>
              </a:solidFill>
              <a:prstDash val="dot"/>
              <a:round/>
              <a:headEnd len="sm" w="sm" type="none"/>
              <a:tailEnd len="sm" w="sm" type="none"/>
            </a:ln>
          </p:spPr>
        </p:cxnSp>
        <p:cxnSp>
          <p:nvCxnSpPr>
            <p:cNvPr id="1182" name="Google Shape;1182;p118"/>
            <p:cNvCxnSpPr/>
            <p:nvPr/>
          </p:nvCxnSpPr>
          <p:spPr>
            <a:xfrm rot="10800000">
              <a:off x="8253431" y="2507000"/>
              <a:ext cx="0" cy="1848300"/>
            </a:xfrm>
            <a:prstGeom prst="straightConnector1">
              <a:avLst/>
            </a:prstGeom>
            <a:noFill/>
            <a:ln cap="flat" cmpd="sng" w="9525">
              <a:solidFill>
                <a:srgbClr val="E1165A"/>
              </a:solidFill>
              <a:prstDash val="dot"/>
              <a:round/>
              <a:headEnd len="sm" w="sm" type="none"/>
              <a:tailEnd len="sm" w="sm" type="none"/>
            </a:ln>
          </p:spPr>
        </p:cxnSp>
      </p:grpSp>
      <p:grpSp>
        <p:nvGrpSpPr>
          <p:cNvPr id="1183" name="Google Shape;1183;p118"/>
          <p:cNvGrpSpPr/>
          <p:nvPr/>
        </p:nvGrpSpPr>
        <p:grpSpPr>
          <a:xfrm>
            <a:off x="5327140" y="1045450"/>
            <a:ext cx="1633800" cy="2927725"/>
            <a:chOff x="5385515" y="1431525"/>
            <a:chExt cx="1633800" cy="2927725"/>
          </a:xfrm>
        </p:grpSpPr>
        <p:sp>
          <p:nvSpPr>
            <p:cNvPr id="1184" name="Google Shape;1184;p118"/>
            <p:cNvSpPr/>
            <p:nvPr/>
          </p:nvSpPr>
          <p:spPr>
            <a:xfrm>
              <a:off x="5385515" y="1431550"/>
              <a:ext cx="1633800" cy="2927700"/>
            </a:xfrm>
            <a:prstGeom prst="rect">
              <a:avLst/>
            </a:prstGeom>
            <a:noFill/>
            <a:ln cap="flat" cmpd="sng" w="9525">
              <a:solidFill>
                <a:srgbClr val="C4134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18"/>
            <p:cNvSpPr/>
            <p:nvPr/>
          </p:nvSpPr>
          <p:spPr>
            <a:xfrm flipH="1" rot="10800000">
              <a:off x="5385515" y="1431525"/>
              <a:ext cx="1633800" cy="126900"/>
            </a:xfrm>
            <a:prstGeom prst="rect">
              <a:avLst/>
            </a:prstGeom>
            <a:solidFill>
              <a:srgbClr val="C41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18"/>
            <p:cNvSpPr txBox="1"/>
            <p:nvPr/>
          </p:nvSpPr>
          <p:spPr>
            <a:xfrm>
              <a:off x="5385525" y="1558425"/>
              <a:ext cx="823200" cy="79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200">
                  <a:solidFill>
                    <a:srgbClr val="C4134E"/>
                  </a:solidFill>
                  <a:latin typeface="Roboto"/>
                  <a:ea typeface="Roboto"/>
                  <a:cs typeface="Roboto"/>
                  <a:sym typeface="Roboto"/>
                </a:rPr>
                <a:t>24</a:t>
              </a:r>
              <a:endParaRPr b="1" sz="4200">
                <a:solidFill>
                  <a:srgbClr val="C4134E"/>
                </a:solidFill>
                <a:latin typeface="Roboto"/>
                <a:ea typeface="Roboto"/>
                <a:cs typeface="Roboto"/>
                <a:sym typeface="Roboto"/>
              </a:endParaRPr>
            </a:p>
          </p:txBody>
        </p:sp>
        <p:cxnSp>
          <p:nvCxnSpPr>
            <p:cNvPr id="1187" name="Google Shape;1187;p118"/>
            <p:cNvCxnSpPr/>
            <p:nvPr/>
          </p:nvCxnSpPr>
          <p:spPr>
            <a:xfrm rot="10800000">
              <a:off x="5795994" y="2507000"/>
              <a:ext cx="0" cy="1848300"/>
            </a:xfrm>
            <a:prstGeom prst="straightConnector1">
              <a:avLst/>
            </a:prstGeom>
            <a:noFill/>
            <a:ln cap="flat" cmpd="sng" w="9525">
              <a:solidFill>
                <a:srgbClr val="C4134E"/>
              </a:solidFill>
              <a:prstDash val="dot"/>
              <a:round/>
              <a:headEnd len="sm" w="sm" type="none"/>
              <a:tailEnd len="sm" w="sm" type="none"/>
            </a:ln>
          </p:spPr>
        </p:cxnSp>
        <p:cxnSp>
          <p:nvCxnSpPr>
            <p:cNvPr id="1188" name="Google Shape;1188;p118"/>
            <p:cNvCxnSpPr/>
            <p:nvPr/>
          </p:nvCxnSpPr>
          <p:spPr>
            <a:xfrm rot="10800000">
              <a:off x="6204252" y="2507000"/>
              <a:ext cx="0" cy="1848300"/>
            </a:xfrm>
            <a:prstGeom prst="straightConnector1">
              <a:avLst/>
            </a:prstGeom>
            <a:noFill/>
            <a:ln cap="flat" cmpd="sng" w="9525">
              <a:solidFill>
                <a:srgbClr val="C4134E"/>
              </a:solidFill>
              <a:prstDash val="dot"/>
              <a:round/>
              <a:headEnd len="sm" w="sm" type="none"/>
              <a:tailEnd len="sm" w="sm" type="none"/>
            </a:ln>
          </p:spPr>
        </p:cxnSp>
        <p:cxnSp>
          <p:nvCxnSpPr>
            <p:cNvPr id="1189" name="Google Shape;1189;p118"/>
            <p:cNvCxnSpPr/>
            <p:nvPr/>
          </p:nvCxnSpPr>
          <p:spPr>
            <a:xfrm rot="10800000">
              <a:off x="6612510" y="2507000"/>
              <a:ext cx="0" cy="1848300"/>
            </a:xfrm>
            <a:prstGeom prst="straightConnector1">
              <a:avLst/>
            </a:prstGeom>
            <a:noFill/>
            <a:ln cap="flat" cmpd="sng" w="9525">
              <a:solidFill>
                <a:srgbClr val="C4134E"/>
              </a:solidFill>
              <a:prstDash val="dot"/>
              <a:round/>
              <a:headEnd len="sm" w="sm" type="none"/>
              <a:tailEnd len="sm" w="sm" type="none"/>
            </a:ln>
          </p:spPr>
        </p:cxnSp>
      </p:grpSp>
      <p:grpSp>
        <p:nvGrpSpPr>
          <p:cNvPr id="1190" name="Google Shape;1190;p118"/>
          <p:cNvGrpSpPr/>
          <p:nvPr/>
        </p:nvGrpSpPr>
        <p:grpSpPr>
          <a:xfrm>
            <a:off x="3692966" y="1045450"/>
            <a:ext cx="1633800" cy="2927725"/>
            <a:chOff x="3751341" y="1431525"/>
            <a:chExt cx="1633800" cy="2927725"/>
          </a:xfrm>
        </p:grpSpPr>
        <p:sp>
          <p:nvSpPr>
            <p:cNvPr id="1191" name="Google Shape;1191;p118"/>
            <p:cNvSpPr/>
            <p:nvPr/>
          </p:nvSpPr>
          <p:spPr>
            <a:xfrm>
              <a:off x="3751341" y="1431550"/>
              <a:ext cx="1633800" cy="2927700"/>
            </a:xfrm>
            <a:prstGeom prst="rect">
              <a:avLst/>
            </a:prstGeom>
            <a:noFill/>
            <a:ln cap="flat" cmpd="sng" w="9525">
              <a:solidFill>
                <a:srgbClr val="B612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18"/>
            <p:cNvSpPr/>
            <p:nvPr/>
          </p:nvSpPr>
          <p:spPr>
            <a:xfrm flipH="1" rot="10800000">
              <a:off x="3751341" y="1431525"/>
              <a:ext cx="1633800" cy="126900"/>
            </a:xfrm>
            <a:prstGeom prst="rect">
              <a:avLst/>
            </a:prstGeom>
            <a:solidFill>
              <a:srgbClr val="B612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18"/>
            <p:cNvSpPr txBox="1"/>
            <p:nvPr/>
          </p:nvSpPr>
          <p:spPr>
            <a:xfrm>
              <a:off x="3751350" y="1558425"/>
              <a:ext cx="825600" cy="79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200">
                  <a:solidFill>
                    <a:srgbClr val="B61249"/>
                  </a:solidFill>
                  <a:latin typeface="Roboto"/>
                  <a:ea typeface="Roboto"/>
                  <a:cs typeface="Roboto"/>
                  <a:sym typeface="Roboto"/>
                </a:rPr>
                <a:t>17</a:t>
              </a:r>
              <a:endParaRPr b="1" sz="4200">
                <a:solidFill>
                  <a:srgbClr val="B61249"/>
                </a:solidFill>
                <a:latin typeface="Roboto"/>
                <a:ea typeface="Roboto"/>
                <a:cs typeface="Roboto"/>
                <a:sym typeface="Roboto"/>
              </a:endParaRPr>
            </a:p>
          </p:txBody>
        </p:sp>
        <p:cxnSp>
          <p:nvCxnSpPr>
            <p:cNvPr id="1194" name="Google Shape;1194;p118"/>
            <p:cNvCxnSpPr/>
            <p:nvPr/>
          </p:nvCxnSpPr>
          <p:spPr>
            <a:xfrm rot="10800000">
              <a:off x="4161821" y="2507000"/>
              <a:ext cx="0" cy="1848300"/>
            </a:xfrm>
            <a:prstGeom prst="straightConnector1">
              <a:avLst/>
            </a:prstGeom>
            <a:noFill/>
            <a:ln cap="flat" cmpd="sng" w="9525">
              <a:solidFill>
                <a:srgbClr val="B61249"/>
              </a:solidFill>
              <a:prstDash val="dot"/>
              <a:round/>
              <a:headEnd len="sm" w="sm" type="none"/>
              <a:tailEnd len="sm" w="sm" type="none"/>
            </a:ln>
          </p:spPr>
        </p:cxnSp>
        <p:cxnSp>
          <p:nvCxnSpPr>
            <p:cNvPr id="1195" name="Google Shape;1195;p118"/>
            <p:cNvCxnSpPr/>
            <p:nvPr/>
          </p:nvCxnSpPr>
          <p:spPr>
            <a:xfrm rot="10800000">
              <a:off x="4570079" y="2507000"/>
              <a:ext cx="0" cy="1848300"/>
            </a:xfrm>
            <a:prstGeom prst="straightConnector1">
              <a:avLst/>
            </a:prstGeom>
            <a:noFill/>
            <a:ln cap="flat" cmpd="sng" w="9525">
              <a:solidFill>
                <a:srgbClr val="B61249"/>
              </a:solidFill>
              <a:prstDash val="dot"/>
              <a:round/>
              <a:headEnd len="sm" w="sm" type="none"/>
              <a:tailEnd len="sm" w="sm" type="none"/>
            </a:ln>
          </p:spPr>
        </p:cxnSp>
        <p:cxnSp>
          <p:nvCxnSpPr>
            <p:cNvPr id="1196" name="Google Shape;1196;p118"/>
            <p:cNvCxnSpPr/>
            <p:nvPr/>
          </p:nvCxnSpPr>
          <p:spPr>
            <a:xfrm rot="10800000">
              <a:off x="4978337" y="2507000"/>
              <a:ext cx="0" cy="1848300"/>
            </a:xfrm>
            <a:prstGeom prst="straightConnector1">
              <a:avLst/>
            </a:prstGeom>
            <a:noFill/>
            <a:ln cap="flat" cmpd="sng" w="9525">
              <a:solidFill>
                <a:srgbClr val="B61249"/>
              </a:solidFill>
              <a:prstDash val="dot"/>
              <a:round/>
              <a:headEnd len="sm" w="sm" type="none"/>
              <a:tailEnd len="sm" w="sm" type="none"/>
            </a:ln>
          </p:spPr>
        </p:cxnSp>
      </p:grpSp>
      <p:grpSp>
        <p:nvGrpSpPr>
          <p:cNvPr id="1197" name="Google Shape;1197;p118"/>
          <p:cNvGrpSpPr/>
          <p:nvPr/>
        </p:nvGrpSpPr>
        <p:grpSpPr>
          <a:xfrm>
            <a:off x="2053668" y="1045450"/>
            <a:ext cx="1633800" cy="2927725"/>
            <a:chOff x="2117168" y="1431525"/>
            <a:chExt cx="1633800" cy="2927725"/>
          </a:xfrm>
        </p:grpSpPr>
        <p:sp>
          <p:nvSpPr>
            <p:cNvPr id="1198" name="Google Shape;1198;p118"/>
            <p:cNvSpPr/>
            <p:nvPr/>
          </p:nvSpPr>
          <p:spPr>
            <a:xfrm>
              <a:off x="2117168" y="1431550"/>
              <a:ext cx="1633800" cy="2927700"/>
            </a:xfrm>
            <a:prstGeom prst="rect">
              <a:avLst/>
            </a:prstGeom>
            <a:noFill/>
            <a:ln cap="flat" cmpd="sng" w="9525">
              <a:solidFill>
                <a:srgbClr val="AC114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18"/>
            <p:cNvSpPr/>
            <p:nvPr/>
          </p:nvSpPr>
          <p:spPr>
            <a:xfrm flipH="1" rot="10800000">
              <a:off x="2117168" y="1431525"/>
              <a:ext cx="1633800" cy="126900"/>
            </a:xfrm>
            <a:prstGeom prst="rect">
              <a:avLst/>
            </a:prstGeom>
            <a:solidFill>
              <a:srgbClr val="AC11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18"/>
            <p:cNvSpPr txBox="1"/>
            <p:nvPr/>
          </p:nvSpPr>
          <p:spPr>
            <a:xfrm>
              <a:off x="2117175" y="1558425"/>
              <a:ext cx="804600" cy="79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200">
                  <a:solidFill>
                    <a:srgbClr val="AC1145"/>
                  </a:solidFill>
                  <a:latin typeface="Roboto"/>
                  <a:ea typeface="Roboto"/>
                  <a:cs typeface="Roboto"/>
                  <a:sym typeface="Roboto"/>
                </a:rPr>
                <a:t>10</a:t>
              </a:r>
              <a:endParaRPr b="1" sz="4200">
                <a:solidFill>
                  <a:srgbClr val="AC1145"/>
                </a:solidFill>
                <a:latin typeface="Roboto"/>
                <a:ea typeface="Roboto"/>
                <a:cs typeface="Roboto"/>
                <a:sym typeface="Roboto"/>
              </a:endParaRPr>
            </a:p>
          </p:txBody>
        </p:sp>
        <p:cxnSp>
          <p:nvCxnSpPr>
            <p:cNvPr id="1201" name="Google Shape;1201;p118"/>
            <p:cNvCxnSpPr/>
            <p:nvPr/>
          </p:nvCxnSpPr>
          <p:spPr>
            <a:xfrm rot="10800000">
              <a:off x="2527648" y="2507000"/>
              <a:ext cx="0" cy="1848300"/>
            </a:xfrm>
            <a:prstGeom prst="straightConnector1">
              <a:avLst/>
            </a:prstGeom>
            <a:noFill/>
            <a:ln cap="flat" cmpd="sng" w="9525">
              <a:solidFill>
                <a:srgbClr val="AC1145"/>
              </a:solidFill>
              <a:prstDash val="dot"/>
              <a:round/>
              <a:headEnd len="sm" w="sm" type="none"/>
              <a:tailEnd len="sm" w="sm" type="none"/>
            </a:ln>
          </p:spPr>
        </p:cxnSp>
        <p:cxnSp>
          <p:nvCxnSpPr>
            <p:cNvPr id="1202" name="Google Shape;1202;p118"/>
            <p:cNvCxnSpPr/>
            <p:nvPr/>
          </p:nvCxnSpPr>
          <p:spPr>
            <a:xfrm rot="10800000">
              <a:off x="2935906" y="2507000"/>
              <a:ext cx="0" cy="1848300"/>
            </a:xfrm>
            <a:prstGeom prst="straightConnector1">
              <a:avLst/>
            </a:prstGeom>
            <a:noFill/>
            <a:ln cap="flat" cmpd="sng" w="9525">
              <a:solidFill>
                <a:srgbClr val="AC1145"/>
              </a:solidFill>
              <a:prstDash val="dot"/>
              <a:round/>
              <a:headEnd len="sm" w="sm" type="none"/>
              <a:tailEnd len="sm" w="sm" type="none"/>
            </a:ln>
          </p:spPr>
        </p:cxnSp>
        <p:cxnSp>
          <p:nvCxnSpPr>
            <p:cNvPr id="1203" name="Google Shape;1203;p118"/>
            <p:cNvCxnSpPr/>
            <p:nvPr/>
          </p:nvCxnSpPr>
          <p:spPr>
            <a:xfrm rot="10800000">
              <a:off x="3344164" y="2507000"/>
              <a:ext cx="0" cy="1848300"/>
            </a:xfrm>
            <a:prstGeom prst="straightConnector1">
              <a:avLst/>
            </a:prstGeom>
            <a:noFill/>
            <a:ln cap="flat" cmpd="sng" w="9525">
              <a:solidFill>
                <a:srgbClr val="AC1145"/>
              </a:solidFill>
              <a:prstDash val="dot"/>
              <a:round/>
              <a:headEnd len="sm" w="sm" type="none"/>
              <a:tailEnd len="sm" w="sm" type="none"/>
            </a:ln>
          </p:spPr>
        </p:cxnSp>
        <p:sp>
          <p:nvSpPr>
            <p:cNvPr id="1204" name="Google Shape;1204;p118"/>
            <p:cNvSpPr txBox="1"/>
            <p:nvPr/>
          </p:nvSpPr>
          <p:spPr>
            <a:xfrm>
              <a:off x="2118888" y="2506898"/>
              <a:ext cx="398100" cy="17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solidFill>
                  <a:srgbClr val="AC1145"/>
                </a:solidFill>
                <a:latin typeface="Roboto"/>
                <a:ea typeface="Roboto"/>
                <a:cs typeface="Roboto"/>
                <a:sym typeface="Roboto"/>
              </a:endParaRPr>
            </a:p>
          </p:txBody>
        </p:sp>
      </p:grpSp>
      <p:grpSp>
        <p:nvGrpSpPr>
          <p:cNvPr id="1205" name="Google Shape;1205;p118"/>
          <p:cNvGrpSpPr/>
          <p:nvPr/>
        </p:nvGrpSpPr>
        <p:grpSpPr>
          <a:xfrm>
            <a:off x="424694" y="1045450"/>
            <a:ext cx="1637031" cy="2927725"/>
            <a:chOff x="483069" y="1431525"/>
            <a:chExt cx="1637031" cy="2927725"/>
          </a:xfrm>
        </p:grpSpPr>
        <p:sp>
          <p:nvSpPr>
            <p:cNvPr id="1206" name="Google Shape;1206;p118"/>
            <p:cNvSpPr/>
            <p:nvPr/>
          </p:nvSpPr>
          <p:spPr>
            <a:xfrm>
              <a:off x="484200" y="1431550"/>
              <a:ext cx="1635900" cy="2927700"/>
            </a:xfrm>
            <a:prstGeom prst="rect">
              <a:avLst/>
            </a:prstGeom>
            <a:noFill/>
            <a:ln cap="flat" cmpd="sng" w="9525">
              <a:solidFill>
                <a:srgbClr val="840D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18"/>
            <p:cNvSpPr/>
            <p:nvPr/>
          </p:nvSpPr>
          <p:spPr>
            <a:xfrm flipH="1" rot="10800000">
              <a:off x="483069" y="1431525"/>
              <a:ext cx="1633800" cy="126900"/>
            </a:xfrm>
            <a:prstGeom prst="rect">
              <a:avLst/>
            </a:prstGeom>
            <a:solidFill>
              <a:srgbClr val="840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08" name="Google Shape;1208;p118"/>
            <p:cNvCxnSpPr/>
            <p:nvPr/>
          </p:nvCxnSpPr>
          <p:spPr>
            <a:xfrm rot="10800000">
              <a:off x="893550" y="2507000"/>
              <a:ext cx="0" cy="1848300"/>
            </a:xfrm>
            <a:prstGeom prst="straightConnector1">
              <a:avLst/>
            </a:prstGeom>
            <a:noFill/>
            <a:ln cap="flat" cmpd="sng" w="9525">
              <a:solidFill>
                <a:srgbClr val="840D35"/>
              </a:solidFill>
              <a:prstDash val="dot"/>
              <a:round/>
              <a:headEnd len="sm" w="sm" type="none"/>
              <a:tailEnd len="sm" w="sm" type="none"/>
            </a:ln>
          </p:spPr>
        </p:cxnSp>
        <p:cxnSp>
          <p:nvCxnSpPr>
            <p:cNvPr id="1209" name="Google Shape;1209;p118"/>
            <p:cNvCxnSpPr/>
            <p:nvPr/>
          </p:nvCxnSpPr>
          <p:spPr>
            <a:xfrm rot="10800000">
              <a:off x="1301808" y="2507000"/>
              <a:ext cx="0" cy="1848300"/>
            </a:xfrm>
            <a:prstGeom prst="straightConnector1">
              <a:avLst/>
            </a:prstGeom>
            <a:noFill/>
            <a:ln cap="flat" cmpd="sng" w="9525">
              <a:solidFill>
                <a:srgbClr val="840D35"/>
              </a:solidFill>
              <a:prstDash val="dot"/>
              <a:round/>
              <a:headEnd len="sm" w="sm" type="none"/>
              <a:tailEnd len="sm" w="sm" type="none"/>
            </a:ln>
          </p:spPr>
        </p:cxnSp>
        <p:cxnSp>
          <p:nvCxnSpPr>
            <p:cNvPr id="1210" name="Google Shape;1210;p118"/>
            <p:cNvCxnSpPr/>
            <p:nvPr/>
          </p:nvCxnSpPr>
          <p:spPr>
            <a:xfrm rot="10800000">
              <a:off x="1710066" y="2507000"/>
              <a:ext cx="0" cy="1848300"/>
            </a:xfrm>
            <a:prstGeom prst="straightConnector1">
              <a:avLst/>
            </a:prstGeom>
            <a:noFill/>
            <a:ln cap="flat" cmpd="sng" w="9525">
              <a:solidFill>
                <a:srgbClr val="840D35"/>
              </a:solidFill>
              <a:prstDash val="dot"/>
              <a:round/>
              <a:headEnd len="sm" w="sm" type="none"/>
              <a:tailEnd len="sm" w="sm" type="none"/>
            </a:ln>
          </p:spPr>
        </p:cxnSp>
        <p:sp>
          <p:nvSpPr>
            <p:cNvPr id="1211" name="Google Shape;1211;p118"/>
            <p:cNvSpPr txBox="1"/>
            <p:nvPr/>
          </p:nvSpPr>
          <p:spPr>
            <a:xfrm>
              <a:off x="484200" y="1558425"/>
              <a:ext cx="804600" cy="79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200">
                  <a:solidFill>
                    <a:srgbClr val="840D35"/>
                  </a:solidFill>
                  <a:latin typeface="Roboto"/>
                  <a:ea typeface="Roboto"/>
                  <a:cs typeface="Roboto"/>
                  <a:sym typeface="Roboto"/>
                </a:rPr>
                <a:t>03</a:t>
              </a:r>
              <a:endParaRPr b="1" sz="4200">
                <a:solidFill>
                  <a:srgbClr val="840D35"/>
                </a:solidFill>
                <a:latin typeface="Roboto"/>
                <a:ea typeface="Roboto"/>
                <a:cs typeface="Roboto"/>
                <a:sym typeface="Roboto"/>
              </a:endParaRPr>
            </a:p>
          </p:txBody>
        </p:sp>
      </p:grpSp>
      <p:sp>
        <p:nvSpPr>
          <p:cNvPr id="1212" name="Google Shape;1212;p118"/>
          <p:cNvSpPr/>
          <p:nvPr/>
        </p:nvSpPr>
        <p:spPr>
          <a:xfrm>
            <a:off x="421925" y="2290350"/>
            <a:ext cx="1637100" cy="399900"/>
          </a:xfrm>
          <a:prstGeom prst="rect">
            <a:avLst/>
          </a:prstGeom>
          <a:solidFill>
            <a:srgbClr val="840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solidFill>
                  <a:srgbClr val="FFFFFF"/>
                </a:solidFill>
                <a:latin typeface="Roboto"/>
                <a:ea typeface="Roboto"/>
                <a:cs typeface="Roboto"/>
                <a:sym typeface="Roboto"/>
              </a:rPr>
              <a:t>Final Subsystem Testing </a:t>
            </a:r>
            <a:endParaRPr b="1" sz="700">
              <a:solidFill>
                <a:srgbClr val="FFFFFF"/>
              </a:solidFill>
              <a:latin typeface="Roboto"/>
              <a:ea typeface="Roboto"/>
              <a:cs typeface="Roboto"/>
              <a:sym typeface="Roboto"/>
            </a:endParaRPr>
          </a:p>
        </p:txBody>
      </p:sp>
      <p:sp>
        <p:nvSpPr>
          <p:cNvPr id="1213" name="Google Shape;1213;p118"/>
          <p:cNvSpPr/>
          <p:nvPr/>
        </p:nvSpPr>
        <p:spPr>
          <a:xfrm>
            <a:off x="2066525" y="2571750"/>
            <a:ext cx="1633800" cy="444600"/>
          </a:xfrm>
          <a:prstGeom prst="rect">
            <a:avLst/>
          </a:prstGeom>
          <a:solidFill>
            <a:srgbClr val="840D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Roboto"/>
                <a:ea typeface="Roboto"/>
                <a:cs typeface="Roboto"/>
                <a:sym typeface="Roboto"/>
              </a:rPr>
              <a:t>Final Complete Integrated System Testing</a:t>
            </a:r>
            <a:endParaRPr b="1" sz="700">
              <a:solidFill>
                <a:srgbClr val="FFFFFF"/>
              </a:solidFill>
              <a:latin typeface="Roboto"/>
              <a:ea typeface="Roboto"/>
              <a:cs typeface="Roboto"/>
              <a:sym typeface="Roboto"/>
            </a:endParaRPr>
          </a:p>
        </p:txBody>
      </p:sp>
      <p:sp>
        <p:nvSpPr>
          <p:cNvPr id="1214" name="Google Shape;1214;p118"/>
          <p:cNvSpPr/>
          <p:nvPr/>
        </p:nvSpPr>
        <p:spPr>
          <a:xfrm>
            <a:off x="5330525" y="3250025"/>
            <a:ext cx="1621800" cy="444600"/>
          </a:xfrm>
          <a:prstGeom prst="rect">
            <a:avLst/>
          </a:prstGeom>
          <a:solidFill>
            <a:srgbClr val="B612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solidFill>
                  <a:srgbClr val="FFFFFF"/>
                </a:solidFill>
                <a:latin typeface="Roboto"/>
                <a:ea typeface="Roboto"/>
                <a:cs typeface="Roboto"/>
                <a:sym typeface="Roboto"/>
              </a:rPr>
              <a:t>Complete any final design changes</a:t>
            </a:r>
            <a:endParaRPr b="1" sz="700">
              <a:solidFill>
                <a:srgbClr val="FFFFFF"/>
              </a:solidFill>
              <a:latin typeface="Roboto"/>
              <a:ea typeface="Roboto"/>
              <a:cs typeface="Roboto"/>
              <a:sym typeface="Roboto"/>
            </a:endParaRPr>
          </a:p>
        </p:txBody>
      </p:sp>
      <p:sp>
        <p:nvSpPr>
          <p:cNvPr id="1215" name="Google Shape;1215;p118"/>
          <p:cNvSpPr/>
          <p:nvPr/>
        </p:nvSpPr>
        <p:spPr>
          <a:xfrm>
            <a:off x="6970025" y="3573150"/>
            <a:ext cx="1637100" cy="399900"/>
          </a:xfrm>
          <a:prstGeom prst="rect">
            <a:avLst/>
          </a:prstGeom>
          <a:solidFill>
            <a:srgbClr val="C413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Roboto"/>
                <a:ea typeface="Roboto"/>
                <a:cs typeface="Roboto"/>
                <a:sym typeface="Roboto"/>
              </a:rPr>
              <a:t>Integration including any final design changes</a:t>
            </a:r>
            <a:endParaRPr b="1" sz="700">
              <a:solidFill>
                <a:srgbClr val="FFFFFF"/>
              </a:solidFill>
              <a:latin typeface="Roboto"/>
              <a:ea typeface="Roboto"/>
              <a:cs typeface="Roboto"/>
              <a:sym typeface="Roboto"/>
            </a:endParaRPr>
          </a:p>
        </p:txBody>
      </p:sp>
      <p:sp>
        <p:nvSpPr>
          <p:cNvPr id="1216" name="Google Shape;1216;p118"/>
          <p:cNvSpPr/>
          <p:nvPr/>
        </p:nvSpPr>
        <p:spPr>
          <a:xfrm>
            <a:off x="3700325" y="2926800"/>
            <a:ext cx="1621800" cy="497100"/>
          </a:xfrm>
          <a:prstGeom prst="rect">
            <a:avLst/>
          </a:prstGeom>
          <a:solidFill>
            <a:srgbClr val="AC114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Roboto"/>
                <a:ea typeface="Roboto"/>
                <a:cs typeface="Roboto"/>
                <a:sym typeface="Roboto"/>
              </a:rPr>
              <a:t>Full team: go over any final design changes</a:t>
            </a:r>
            <a:endParaRPr b="1" sz="700">
              <a:solidFill>
                <a:srgbClr val="FFFFFF"/>
              </a:solidFill>
              <a:latin typeface="Roboto"/>
              <a:ea typeface="Roboto"/>
              <a:cs typeface="Roboto"/>
              <a:sym typeface="Roboto"/>
            </a:endParaRPr>
          </a:p>
        </p:txBody>
      </p:sp>
      <p:sp>
        <p:nvSpPr>
          <p:cNvPr id="1217" name="Google Shape;1217;p118"/>
          <p:cNvSpPr txBox="1"/>
          <p:nvPr/>
        </p:nvSpPr>
        <p:spPr>
          <a:xfrm>
            <a:off x="521475" y="946400"/>
            <a:ext cx="1125000" cy="2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Century"/>
                <a:ea typeface="Century"/>
                <a:cs typeface="Century"/>
                <a:sym typeface="Century"/>
              </a:rPr>
              <a:t>Friday</a:t>
            </a:r>
            <a:endParaRPr sz="1000">
              <a:solidFill>
                <a:schemeClr val="lt1"/>
              </a:solidFill>
              <a:latin typeface="Century"/>
              <a:ea typeface="Century"/>
              <a:cs typeface="Century"/>
              <a:sym typeface="Century"/>
            </a:endParaRPr>
          </a:p>
        </p:txBody>
      </p:sp>
      <p:sp>
        <p:nvSpPr>
          <p:cNvPr id="1218" name="Google Shape;1218;p118"/>
          <p:cNvSpPr txBox="1"/>
          <p:nvPr/>
        </p:nvSpPr>
        <p:spPr>
          <a:xfrm>
            <a:off x="2107225" y="946400"/>
            <a:ext cx="1125000" cy="2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Century"/>
                <a:ea typeface="Century"/>
                <a:cs typeface="Century"/>
                <a:sym typeface="Century"/>
              </a:rPr>
              <a:t>Friday</a:t>
            </a:r>
            <a:endParaRPr sz="1000">
              <a:solidFill>
                <a:schemeClr val="lt1"/>
              </a:solidFill>
              <a:latin typeface="Century"/>
              <a:ea typeface="Century"/>
              <a:cs typeface="Century"/>
              <a:sym typeface="Century"/>
            </a:endParaRPr>
          </a:p>
        </p:txBody>
      </p:sp>
      <p:sp>
        <p:nvSpPr>
          <p:cNvPr id="1219" name="Google Shape;1219;p118"/>
          <p:cNvSpPr txBox="1"/>
          <p:nvPr/>
        </p:nvSpPr>
        <p:spPr>
          <a:xfrm>
            <a:off x="3838875" y="946400"/>
            <a:ext cx="1125000" cy="2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Century"/>
                <a:ea typeface="Century"/>
                <a:cs typeface="Century"/>
                <a:sym typeface="Century"/>
              </a:rPr>
              <a:t>Friday</a:t>
            </a:r>
            <a:endParaRPr sz="1000">
              <a:solidFill>
                <a:schemeClr val="lt1"/>
              </a:solidFill>
              <a:latin typeface="Century"/>
              <a:ea typeface="Century"/>
              <a:cs typeface="Century"/>
              <a:sym typeface="Century"/>
            </a:endParaRPr>
          </a:p>
        </p:txBody>
      </p:sp>
      <p:sp>
        <p:nvSpPr>
          <p:cNvPr id="1220" name="Google Shape;1220;p118"/>
          <p:cNvSpPr txBox="1"/>
          <p:nvPr/>
        </p:nvSpPr>
        <p:spPr>
          <a:xfrm>
            <a:off x="5399800" y="946400"/>
            <a:ext cx="1125000" cy="2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Century"/>
                <a:ea typeface="Century"/>
                <a:cs typeface="Century"/>
                <a:sym typeface="Century"/>
              </a:rPr>
              <a:t>Friday</a:t>
            </a:r>
            <a:endParaRPr sz="1000">
              <a:solidFill>
                <a:schemeClr val="lt1"/>
              </a:solidFill>
              <a:latin typeface="Century"/>
              <a:ea typeface="Century"/>
              <a:cs typeface="Century"/>
              <a:sym typeface="Century"/>
            </a:endParaRPr>
          </a:p>
        </p:txBody>
      </p:sp>
      <p:sp>
        <p:nvSpPr>
          <p:cNvPr id="1221" name="Google Shape;1221;p118"/>
          <p:cNvSpPr txBox="1"/>
          <p:nvPr/>
        </p:nvSpPr>
        <p:spPr>
          <a:xfrm>
            <a:off x="7104600" y="946400"/>
            <a:ext cx="1125000" cy="2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Century"/>
                <a:ea typeface="Century"/>
                <a:cs typeface="Century"/>
                <a:sym typeface="Century"/>
              </a:rPr>
              <a:t>Friday</a:t>
            </a:r>
            <a:endParaRPr sz="1000">
              <a:solidFill>
                <a:schemeClr val="lt1"/>
              </a:solidFill>
              <a:latin typeface="Century"/>
              <a:ea typeface="Century"/>
              <a:cs typeface="Century"/>
              <a:sym typeface="Century"/>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5" name="Shape 1225"/>
        <p:cNvGrpSpPr/>
        <p:nvPr/>
      </p:nvGrpSpPr>
      <p:grpSpPr>
        <a:xfrm>
          <a:off x="0" y="0"/>
          <a:ext cx="0" cy="0"/>
          <a:chOff x="0" y="0"/>
          <a:chExt cx="0" cy="0"/>
        </a:xfrm>
      </p:grpSpPr>
      <p:sp>
        <p:nvSpPr>
          <p:cNvPr id="1226" name="Google Shape;1226;p119"/>
          <p:cNvSpPr txBox="1"/>
          <p:nvPr>
            <p:ph type="title"/>
          </p:nvPr>
        </p:nvSpPr>
        <p:spPr>
          <a:xfrm>
            <a:off x="0" y="571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
                <a:solidFill>
                  <a:srgbClr val="000000"/>
                </a:solidFill>
              </a:rPr>
              <a:t>June Schedule</a:t>
            </a:r>
            <a:endParaRPr b="1">
              <a:solidFill>
                <a:srgbClr val="000000"/>
              </a:solidFill>
            </a:endParaRPr>
          </a:p>
        </p:txBody>
      </p:sp>
      <p:sp>
        <p:nvSpPr>
          <p:cNvPr id="1227" name="Google Shape;1227;p119"/>
          <p:cNvSpPr/>
          <p:nvPr/>
        </p:nvSpPr>
        <p:spPr>
          <a:xfrm>
            <a:off x="2687629" y="2423164"/>
            <a:ext cx="66300" cy="576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8" name="Google Shape;1228;p119"/>
          <p:cNvGrpSpPr/>
          <p:nvPr/>
        </p:nvGrpSpPr>
        <p:grpSpPr>
          <a:xfrm>
            <a:off x="6960725" y="1045450"/>
            <a:ext cx="1633811" cy="2927725"/>
            <a:chOff x="7026425" y="1431525"/>
            <a:chExt cx="1633811" cy="2927725"/>
          </a:xfrm>
        </p:grpSpPr>
        <p:sp>
          <p:nvSpPr>
            <p:cNvPr id="1229" name="Google Shape;1229;p119"/>
            <p:cNvSpPr/>
            <p:nvPr/>
          </p:nvSpPr>
          <p:spPr>
            <a:xfrm>
              <a:off x="7026436" y="1431550"/>
              <a:ext cx="1633800" cy="2927700"/>
            </a:xfrm>
            <a:prstGeom prst="rect">
              <a:avLst/>
            </a:prstGeom>
            <a:noFill/>
            <a:ln cap="flat" cmpd="sng" w="9525">
              <a:solidFill>
                <a:srgbClr val="E1165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Century"/>
                  <a:ea typeface="Century"/>
                  <a:cs typeface="Century"/>
                  <a:sym typeface="Century"/>
                </a:rPr>
                <a:t>Friday</a:t>
              </a:r>
              <a:endParaRPr sz="1000">
                <a:solidFill>
                  <a:schemeClr val="lt1"/>
                </a:solidFill>
                <a:latin typeface="Century"/>
                <a:ea typeface="Century"/>
                <a:cs typeface="Century"/>
                <a:sym typeface="Century"/>
              </a:endParaRPr>
            </a:p>
            <a:p>
              <a:pPr indent="0" lvl="0" marL="0" rtl="0" algn="l">
                <a:spcBef>
                  <a:spcPts val="0"/>
                </a:spcBef>
                <a:spcAft>
                  <a:spcPts val="0"/>
                </a:spcAft>
                <a:buNone/>
              </a:pPr>
              <a:r>
                <a:rPr lang="en" sz="1000">
                  <a:solidFill>
                    <a:schemeClr val="lt1"/>
                  </a:solidFill>
                  <a:latin typeface="Century"/>
                  <a:ea typeface="Century"/>
                  <a:cs typeface="Century"/>
                  <a:sym typeface="Century"/>
                </a:rPr>
                <a:t>Friday</a:t>
              </a:r>
              <a:endParaRPr sz="1000">
                <a:solidFill>
                  <a:schemeClr val="lt1"/>
                </a:solidFill>
                <a:latin typeface="Century"/>
                <a:ea typeface="Century"/>
                <a:cs typeface="Century"/>
                <a:sym typeface="Century"/>
              </a:endParaRPr>
            </a:p>
            <a:p>
              <a:pPr indent="0" lvl="0" marL="0" rtl="0" algn="l">
                <a:spcBef>
                  <a:spcPts val="0"/>
                </a:spcBef>
                <a:spcAft>
                  <a:spcPts val="0"/>
                </a:spcAft>
                <a:buNone/>
              </a:pPr>
              <a:r>
                <a:t/>
              </a:r>
              <a:endParaRPr/>
            </a:p>
          </p:txBody>
        </p:sp>
        <p:sp>
          <p:nvSpPr>
            <p:cNvPr id="1230" name="Google Shape;1230;p119"/>
            <p:cNvSpPr/>
            <p:nvPr/>
          </p:nvSpPr>
          <p:spPr>
            <a:xfrm flipH="1" rot="10800000">
              <a:off x="7026436" y="1431525"/>
              <a:ext cx="1633800" cy="126900"/>
            </a:xfrm>
            <a:prstGeom prst="rect">
              <a:avLst/>
            </a:prstGeom>
            <a:solidFill>
              <a:srgbClr val="E116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19"/>
            <p:cNvSpPr txBox="1"/>
            <p:nvPr/>
          </p:nvSpPr>
          <p:spPr>
            <a:xfrm>
              <a:off x="7026425" y="1558425"/>
              <a:ext cx="804600" cy="79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200">
                  <a:solidFill>
                    <a:srgbClr val="E1165A"/>
                  </a:solidFill>
                  <a:latin typeface="Roboto"/>
                  <a:ea typeface="Roboto"/>
                  <a:cs typeface="Roboto"/>
                  <a:sym typeface="Roboto"/>
                </a:rPr>
                <a:t>21</a:t>
              </a:r>
              <a:endParaRPr b="1" sz="4200">
                <a:solidFill>
                  <a:srgbClr val="E1165A"/>
                </a:solidFill>
                <a:latin typeface="Roboto"/>
                <a:ea typeface="Roboto"/>
                <a:cs typeface="Roboto"/>
                <a:sym typeface="Roboto"/>
              </a:endParaRPr>
            </a:p>
          </p:txBody>
        </p:sp>
        <p:cxnSp>
          <p:nvCxnSpPr>
            <p:cNvPr id="1232" name="Google Shape;1232;p119"/>
            <p:cNvCxnSpPr/>
            <p:nvPr/>
          </p:nvCxnSpPr>
          <p:spPr>
            <a:xfrm rot="10800000">
              <a:off x="7436914" y="2507000"/>
              <a:ext cx="0" cy="1848300"/>
            </a:xfrm>
            <a:prstGeom prst="straightConnector1">
              <a:avLst/>
            </a:prstGeom>
            <a:noFill/>
            <a:ln cap="flat" cmpd="sng" w="9525">
              <a:solidFill>
                <a:srgbClr val="E1165A"/>
              </a:solidFill>
              <a:prstDash val="dot"/>
              <a:round/>
              <a:headEnd len="sm" w="sm" type="none"/>
              <a:tailEnd len="sm" w="sm" type="none"/>
            </a:ln>
          </p:spPr>
        </p:cxnSp>
        <p:cxnSp>
          <p:nvCxnSpPr>
            <p:cNvPr id="1233" name="Google Shape;1233;p119"/>
            <p:cNvCxnSpPr/>
            <p:nvPr/>
          </p:nvCxnSpPr>
          <p:spPr>
            <a:xfrm rot="10800000">
              <a:off x="7845172" y="2507000"/>
              <a:ext cx="0" cy="1848300"/>
            </a:xfrm>
            <a:prstGeom prst="straightConnector1">
              <a:avLst/>
            </a:prstGeom>
            <a:noFill/>
            <a:ln cap="flat" cmpd="sng" w="9525">
              <a:solidFill>
                <a:srgbClr val="E1165A"/>
              </a:solidFill>
              <a:prstDash val="dot"/>
              <a:round/>
              <a:headEnd len="sm" w="sm" type="none"/>
              <a:tailEnd len="sm" w="sm" type="none"/>
            </a:ln>
          </p:spPr>
        </p:cxnSp>
        <p:cxnSp>
          <p:nvCxnSpPr>
            <p:cNvPr id="1234" name="Google Shape;1234;p119"/>
            <p:cNvCxnSpPr/>
            <p:nvPr/>
          </p:nvCxnSpPr>
          <p:spPr>
            <a:xfrm rot="10800000">
              <a:off x="8253431" y="2507000"/>
              <a:ext cx="0" cy="1848300"/>
            </a:xfrm>
            <a:prstGeom prst="straightConnector1">
              <a:avLst/>
            </a:prstGeom>
            <a:noFill/>
            <a:ln cap="flat" cmpd="sng" w="9525">
              <a:solidFill>
                <a:srgbClr val="E1165A"/>
              </a:solidFill>
              <a:prstDash val="dot"/>
              <a:round/>
              <a:headEnd len="sm" w="sm" type="none"/>
              <a:tailEnd len="sm" w="sm" type="none"/>
            </a:ln>
          </p:spPr>
        </p:cxnSp>
      </p:grpSp>
      <p:grpSp>
        <p:nvGrpSpPr>
          <p:cNvPr id="1235" name="Google Shape;1235;p119"/>
          <p:cNvGrpSpPr/>
          <p:nvPr/>
        </p:nvGrpSpPr>
        <p:grpSpPr>
          <a:xfrm>
            <a:off x="5327140" y="1045450"/>
            <a:ext cx="1633800" cy="2927725"/>
            <a:chOff x="5385515" y="1431525"/>
            <a:chExt cx="1633800" cy="2927725"/>
          </a:xfrm>
        </p:grpSpPr>
        <p:sp>
          <p:nvSpPr>
            <p:cNvPr id="1236" name="Google Shape;1236;p119"/>
            <p:cNvSpPr/>
            <p:nvPr/>
          </p:nvSpPr>
          <p:spPr>
            <a:xfrm>
              <a:off x="5385515" y="1431550"/>
              <a:ext cx="1633800" cy="2927700"/>
            </a:xfrm>
            <a:prstGeom prst="rect">
              <a:avLst/>
            </a:prstGeom>
            <a:noFill/>
            <a:ln cap="flat" cmpd="sng" w="9525">
              <a:solidFill>
                <a:srgbClr val="C4134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19"/>
            <p:cNvSpPr/>
            <p:nvPr/>
          </p:nvSpPr>
          <p:spPr>
            <a:xfrm flipH="1" rot="10800000">
              <a:off x="5385515" y="1431525"/>
              <a:ext cx="1633800" cy="126900"/>
            </a:xfrm>
            <a:prstGeom prst="rect">
              <a:avLst/>
            </a:prstGeom>
            <a:solidFill>
              <a:srgbClr val="C41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19"/>
            <p:cNvSpPr txBox="1"/>
            <p:nvPr/>
          </p:nvSpPr>
          <p:spPr>
            <a:xfrm>
              <a:off x="5385525" y="1558425"/>
              <a:ext cx="823200" cy="79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200">
                  <a:solidFill>
                    <a:srgbClr val="C4134E"/>
                  </a:solidFill>
                  <a:latin typeface="Roboto"/>
                  <a:ea typeface="Roboto"/>
                  <a:cs typeface="Roboto"/>
                  <a:sym typeface="Roboto"/>
                </a:rPr>
                <a:t>17</a:t>
              </a:r>
              <a:endParaRPr b="1" sz="4200">
                <a:solidFill>
                  <a:srgbClr val="C4134E"/>
                </a:solidFill>
                <a:latin typeface="Roboto"/>
                <a:ea typeface="Roboto"/>
                <a:cs typeface="Roboto"/>
                <a:sym typeface="Roboto"/>
              </a:endParaRPr>
            </a:p>
          </p:txBody>
        </p:sp>
        <p:cxnSp>
          <p:nvCxnSpPr>
            <p:cNvPr id="1239" name="Google Shape;1239;p119"/>
            <p:cNvCxnSpPr/>
            <p:nvPr/>
          </p:nvCxnSpPr>
          <p:spPr>
            <a:xfrm rot="10800000">
              <a:off x="5795994" y="2507000"/>
              <a:ext cx="0" cy="1848300"/>
            </a:xfrm>
            <a:prstGeom prst="straightConnector1">
              <a:avLst/>
            </a:prstGeom>
            <a:noFill/>
            <a:ln cap="flat" cmpd="sng" w="9525">
              <a:solidFill>
                <a:srgbClr val="C4134E"/>
              </a:solidFill>
              <a:prstDash val="dot"/>
              <a:round/>
              <a:headEnd len="sm" w="sm" type="none"/>
              <a:tailEnd len="sm" w="sm" type="none"/>
            </a:ln>
          </p:spPr>
        </p:cxnSp>
        <p:cxnSp>
          <p:nvCxnSpPr>
            <p:cNvPr id="1240" name="Google Shape;1240;p119"/>
            <p:cNvCxnSpPr/>
            <p:nvPr/>
          </p:nvCxnSpPr>
          <p:spPr>
            <a:xfrm rot="10800000">
              <a:off x="6204252" y="2507000"/>
              <a:ext cx="0" cy="1848300"/>
            </a:xfrm>
            <a:prstGeom prst="straightConnector1">
              <a:avLst/>
            </a:prstGeom>
            <a:noFill/>
            <a:ln cap="flat" cmpd="sng" w="9525">
              <a:solidFill>
                <a:srgbClr val="C4134E"/>
              </a:solidFill>
              <a:prstDash val="dot"/>
              <a:round/>
              <a:headEnd len="sm" w="sm" type="none"/>
              <a:tailEnd len="sm" w="sm" type="none"/>
            </a:ln>
          </p:spPr>
        </p:cxnSp>
        <p:cxnSp>
          <p:nvCxnSpPr>
            <p:cNvPr id="1241" name="Google Shape;1241;p119"/>
            <p:cNvCxnSpPr/>
            <p:nvPr/>
          </p:nvCxnSpPr>
          <p:spPr>
            <a:xfrm rot="10800000">
              <a:off x="6612510" y="2507000"/>
              <a:ext cx="0" cy="1848300"/>
            </a:xfrm>
            <a:prstGeom prst="straightConnector1">
              <a:avLst/>
            </a:prstGeom>
            <a:noFill/>
            <a:ln cap="flat" cmpd="sng" w="9525">
              <a:solidFill>
                <a:srgbClr val="C4134E"/>
              </a:solidFill>
              <a:prstDash val="dot"/>
              <a:round/>
              <a:headEnd len="sm" w="sm" type="none"/>
              <a:tailEnd len="sm" w="sm" type="none"/>
            </a:ln>
          </p:spPr>
        </p:cxnSp>
      </p:grpSp>
      <p:grpSp>
        <p:nvGrpSpPr>
          <p:cNvPr id="1242" name="Google Shape;1242;p119"/>
          <p:cNvGrpSpPr/>
          <p:nvPr/>
        </p:nvGrpSpPr>
        <p:grpSpPr>
          <a:xfrm>
            <a:off x="3692966" y="1045450"/>
            <a:ext cx="1633800" cy="2927725"/>
            <a:chOff x="3751341" y="1431525"/>
            <a:chExt cx="1633800" cy="2927725"/>
          </a:xfrm>
        </p:grpSpPr>
        <p:sp>
          <p:nvSpPr>
            <p:cNvPr id="1243" name="Google Shape;1243;p119"/>
            <p:cNvSpPr/>
            <p:nvPr/>
          </p:nvSpPr>
          <p:spPr>
            <a:xfrm>
              <a:off x="3751341" y="1431550"/>
              <a:ext cx="1633800" cy="2927700"/>
            </a:xfrm>
            <a:prstGeom prst="rect">
              <a:avLst/>
            </a:prstGeom>
            <a:noFill/>
            <a:ln cap="flat" cmpd="sng" w="9525">
              <a:solidFill>
                <a:srgbClr val="B612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19"/>
            <p:cNvSpPr/>
            <p:nvPr/>
          </p:nvSpPr>
          <p:spPr>
            <a:xfrm flipH="1" rot="10800000">
              <a:off x="3751341" y="1431525"/>
              <a:ext cx="1633800" cy="126900"/>
            </a:xfrm>
            <a:prstGeom prst="rect">
              <a:avLst/>
            </a:prstGeom>
            <a:solidFill>
              <a:srgbClr val="B612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19"/>
            <p:cNvSpPr txBox="1"/>
            <p:nvPr/>
          </p:nvSpPr>
          <p:spPr>
            <a:xfrm>
              <a:off x="3751350" y="1558425"/>
              <a:ext cx="825600" cy="79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200">
                  <a:solidFill>
                    <a:srgbClr val="B61249"/>
                  </a:solidFill>
                  <a:latin typeface="Roboto"/>
                  <a:ea typeface="Roboto"/>
                  <a:cs typeface="Roboto"/>
                  <a:sym typeface="Roboto"/>
                </a:rPr>
                <a:t>14</a:t>
              </a:r>
              <a:endParaRPr b="1" sz="4200">
                <a:solidFill>
                  <a:srgbClr val="B61249"/>
                </a:solidFill>
                <a:latin typeface="Roboto"/>
                <a:ea typeface="Roboto"/>
                <a:cs typeface="Roboto"/>
                <a:sym typeface="Roboto"/>
              </a:endParaRPr>
            </a:p>
          </p:txBody>
        </p:sp>
        <p:cxnSp>
          <p:nvCxnSpPr>
            <p:cNvPr id="1246" name="Google Shape;1246;p119"/>
            <p:cNvCxnSpPr/>
            <p:nvPr/>
          </p:nvCxnSpPr>
          <p:spPr>
            <a:xfrm rot="10800000">
              <a:off x="4161821" y="2507000"/>
              <a:ext cx="0" cy="1848300"/>
            </a:xfrm>
            <a:prstGeom prst="straightConnector1">
              <a:avLst/>
            </a:prstGeom>
            <a:noFill/>
            <a:ln cap="flat" cmpd="sng" w="9525">
              <a:solidFill>
                <a:srgbClr val="B61249"/>
              </a:solidFill>
              <a:prstDash val="dot"/>
              <a:round/>
              <a:headEnd len="sm" w="sm" type="none"/>
              <a:tailEnd len="sm" w="sm" type="none"/>
            </a:ln>
          </p:spPr>
        </p:cxnSp>
        <p:cxnSp>
          <p:nvCxnSpPr>
            <p:cNvPr id="1247" name="Google Shape;1247;p119"/>
            <p:cNvCxnSpPr/>
            <p:nvPr/>
          </p:nvCxnSpPr>
          <p:spPr>
            <a:xfrm rot="10800000">
              <a:off x="4570079" y="2507000"/>
              <a:ext cx="0" cy="1848300"/>
            </a:xfrm>
            <a:prstGeom prst="straightConnector1">
              <a:avLst/>
            </a:prstGeom>
            <a:noFill/>
            <a:ln cap="flat" cmpd="sng" w="9525">
              <a:solidFill>
                <a:srgbClr val="B61249"/>
              </a:solidFill>
              <a:prstDash val="dot"/>
              <a:round/>
              <a:headEnd len="sm" w="sm" type="none"/>
              <a:tailEnd len="sm" w="sm" type="none"/>
            </a:ln>
          </p:spPr>
        </p:cxnSp>
        <p:cxnSp>
          <p:nvCxnSpPr>
            <p:cNvPr id="1248" name="Google Shape;1248;p119"/>
            <p:cNvCxnSpPr/>
            <p:nvPr/>
          </p:nvCxnSpPr>
          <p:spPr>
            <a:xfrm rot="10800000">
              <a:off x="4978337" y="2507000"/>
              <a:ext cx="0" cy="1848300"/>
            </a:xfrm>
            <a:prstGeom prst="straightConnector1">
              <a:avLst/>
            </a:prstGeom>
            <a:noFill/>
            <a:ln cap="flat" cmpd="sng" w="9525">
              <a:solidFill>
                <a:srgbClr val="B61249"/>
              </a:solidFill>
              <a:prstDash val="dot"/>
              <a:round/>
              <a:headEnd len="sm" w="sm" type="none"/>
              <a:tailEnd len="sm" w="sm" type="none"/>
            </a:ln>
          </p:spPr>
        </p:cxnSp>
      </p:grpSp>
      <p:grpSp>
        <p:nvGrpSpPr>
          <p:cNvPr id="1249" name="Google Shape;1249;p119"/>
          <p:cNvGrpSpPr/>
          <p:nvPr/>
        </p:nvGrpSpPr>
        <p:grpSpPr>
          <a:xfrm>
            <a:off x="2053668" y="1045450"/>
            <a:ext cx="1633800" cy="2927725"/>
            <a:chOff x="2117168" y="1431525"/>
            <a:chExt cx="1633800" cy="2927725"/>
          </a:xfrm>
        </p:grpSpPr>
        <p:sp>
          <p:nvSpPr>
            <p:cNvPr id="1250" name="Google Shape;1250;p119"/>
            <p:cNvSpPr/>
            <p:nvPr/>
          </p:nvSpPr>
          <p:spPr>
            <a:xfrm>
              <a:off x="2117168" y="1431550"/>
              <a:ext cx="1633800" cy="2927700"/>
            </a:xfrm>
            <a:prstGeom prst="rect">
              <a:avLst/>
            </a:prstGeom>
            <a:noFill/>
            <a:ln cap="flat" cmpd="sng" w="9525">
              <a:solidFill>
                <a:srgbClr val="AC114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19"/>
            <p:cNvSpPr/>
            <p:nvPr/>
          </p:nvSpPr>
          <p:spPr>
            <a:xfrm flipH="1" rot="10800000">
              <a:off x="2117168" y="1431525"/>
              <a:ext cx="1633800" cy="126900"/>
            </a:xfrm>
            <a:prstGeom prst="rect">
              <a:avLst/>
            </a:prstGeom>
            <a:solidFill>
              <a:srgbClr val="AC11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19"/>
            <p:cNvSpPr txBox="1"/>
            <p:nvPr/>
          </p:nvSpPr>
          <p:spPr>
            <a:xfrm>
              <a:off x="2117175" y="1558425"/>
              <a:ext cx="804600" cy="79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200">
                  <a:solidFill>
                    <a:srgbClr val="AC1145"/>
                  </a:solidFill>
                  <a:latin typeface="Roboto"/>
                  <a:ea typeface="Roboto"/>
                  <a:cs typeface="Roboto"/>
                  <a:sym typeface="Roboto"/>
                </a:rPr>
                <a:t>07</a:t>
              </a:r>
              <a:endParaRPr b="1" sz="4200">
                <a:solidFill>
                  <a:srgbClr val="AC1145"/>
                </a:solidFill>
                <a:latin typeface="Roboto"/>
                <a:ea typeface="Roboto"/>
                <a:cs typeface="Roboto"/>
                <a:sym typeface="Roboto"/>
              </a:endParaRPr>
            </a:p>
          </p:txBody>
        </p:sp>
        <p:cxnSp>
          <p:nvCxnSpPr>
            <p:cNvPr id="1253" name="Google Shape;1253;p119"/>
            <p:cNvCxnSpPr/>
            <p:nvPr/>
          </p:nvCxnSpPr>
          <p:spPr>
            <a:xfrm rot="10800000">
              <a:off x="2527648" y="2507000"/>
              <a:ext cx="0" cy="1848300"/>
            </a:xfrm>
            <a:prstGeom prst="straightConnector1">
              <a:avLst/>
            </a:prstGeom>
            <a:noFill/>
            <a:ln cap="flat" cmpd="sng" w="9525">
              <a:solidFill>
                <a:srgbClr val="AC1145"/>
              </a:solidFill>
              <a:prstDash val="dot"/>
              <a:round/>
              <a:headEnd len="sm" w="sm" type="none"/>
              <a:tailEnd len="sm" w="sm" type="none"/>
            </a:ln>
          </p:spPr>
        </p:cxnSp>
        <p:cxnSp>
          <p:nvCxnSpPr>
            <p:cNvPr id="1254" name="Google Shape;1254;p119"/>
            <p:cNvCxnSpPr/>
            <p:nvPr/>
          </p:nvCxnSpPr>
          <p:spPr>
            <a:xfrm rot="10800000">
              <a:off x="2935906" y="2507000"/>
              <a:ext cx="0" cy="1848300"/>
            </a:xfrm>
            <a:prstGeom prst="straightConnector1">
              <a:avLst/>
            </a:prstGeom>
            <a:noFill/>
            <a:ln cap="flat" cmpd="sng" w="9525">
              <a:solidFill>
                <a:srgbClr val="AC1145"/>
              </a:solidFill>
              <a:prstDash val="dot"/>
              <a:round/>
              <a:headEnd len="sm" w="sm" type="none"/>
              <a:tailEnd len="sm" w="sm" type="none"/>
            </a:ln>
          </p:spPr>
        </p:cxnSp>
        <p:cxnSp>
          <p:nvCxnSpPr>
            <p:cNvPr id="1255" name="Google Shape;1255;p119"/>
            <p:cNvCxnSpPr/>
            <p:nvPr/>
          </p:nvCxnSpPr>
          <p:spPr>
            <a:xfrm rot="10800000">
              <a:off x="3344164" y="2507000"/>
              <a:ext cx="0" cy="1848300"/>
            </a:xfrm>
            <a:prstGeom prst="straightConnector1">
              <a:avLst/>
            </a:prstGeom>
            <a:noFill/>
            <a:ln cap="flat" cmpd="sng" w="9525">
              <a:solidFill>
                <a:srgbClr val="AC1145"/>
              </a:solidFill>
              <a:prstDash val="dot"/>
              <a:round/>
              <a:headEnd len="sm" w="sm" type="none"/>
              <a:tailEnd len="sm" w="sm" type="none"/>
            </a:ln>
          </p:spPr>
        </p:cxnSp>
        <p:sp>
          <p:nvSpPr>
            <p:cNvPr id="1256" name="Google Shape;1256;p119"/>
            <p:cNvSpPr txBox="1"/>
            <p:nvPr/>
          </p:nvSpPr>
          <p:spPr>
            <a:xfrm>
              <a:off x="2118888" y="2506898"/>
              <a:ext cx="398100" cy="17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solidFill>
                  <a:srgbClr val="AC1145"/>
                </a:solidFill>
                <a:latin typeface="Roboto"/>
                <a:ea typeface="Roboto"/>
                <a:cs typeface="Roboto"/>
                <a:sym typeface="Roboto"/>
              </a:endParaRPr>
            </a:p>
          </p:txBody>
        </p:sp>
      </p:grpSp>
      <p:grpSp>
        <p:nvGrpSpPr>
          <p:cNvPr id="1257" name="Google Shape;1257;p119"/>
          <p:cNvGrpSpPr/>
          <p:nvPr/>
        </p:nvGrpSpPr>
        <p:grpSpPr>
          <a:xfrm>
            <a:off x="424694" y="1045450"/>
            <a:ext cx="1637031" cy="2927725"/>
            <a:chOff x="483069" y="1431525"/>
            <a:chExt cx="1637031" cy="2927725"/>
          </a:xfrm>
        </p:grpSpPr>
        <p:sp>
          <p:nvSpPr>
            <p:cNvPr id="1258" name="Google Shape;1258;p119"/>
            <p:cNvSpPr/>
            <p:nvPr/>
          </p:nvSpPr>
          <p:spPr>
            <a:xfrm>
              <a:off x="484200" y="1431550"/>
              <a:ext cx="1635900" cy="2927700"/>
            </a:xfrm>
            <a:prstGeom prst="rect">
              <a:avLst/>
            </a:prstGeom>
            <a:noFill/>
            <a:ln cap="flat" cmpd="sng" w="9525">
              <a:solidFill>
                <a:srgbClr val="840D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19"/>
            <p:cNvSpPr/>
            <p:nvPr/>
          </p:nvSpPr>
          <p:spPr>
            <a:xfrm flipH="1" rot="10800000">
              <a:off x="483069" y="1431525"/>
              <a:ext cx="1633800" cy="126900"/>
            </a:xfrm>
            <a:prstGeom prst="rect">
              <a:avLst/>
            </a:prstGeom>
            <a:solidFill>
              <a:srgbClr val="840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60" name="Google Shape;1260;p119"/>
            <p:cNvCxnSpPr/>
            <p:nvPr/>
          </p:nvCxnSpPr>
          <p:spPr>
            <a:xfrm rot="10800000">
              <a:off x="893550" y="2507000"/>
              <a:ext cx="0" cy="1848300"/>
            </a:xfrm>
            <a:prstGeom prst="straightConnector1">
              <a:avLst/>
            </a:prstGeom>
            <a:noFill/>
            <a:ln cap="flat" cmpd="sng" w="9525">
              <a:solidFill>
                <a:srgbClr val="840D35"/>
              </a:solidFill>
              <a:prstDash val="dot"/>
              <a:round/>
              <a:headEnd len="sm" w="sm" type="none"/>
              <a:tailEnd len="sm" w="sm" type="none"/>
            </a:ln>
          </p:spPr>
        </p:cxnSp>
        <p:cxnSp>
          <p:nvCxnSpPr>
            <p:cNvPr id="1261" name="Google Shape;1261;p119"/>
            <p:cNvCxnSpPr/>
            <p:nvPr/>
          </p:nvCxnSpPr>
          <p:spPr>
            <a:xfrm rot="10800000">
              <a:off x="1301808" y="2507000"/>
              <a:ext cx="0" cy="1848300"/>
            </a:xfrm>
            <a:prstGeom prst="straightConnector1">
              <a:avLst/>
            </a:prstGeom>
            <a:noFill/>
            <a:ln cap="flat" cmpd="sng" w="9525">
              <a:solidFill>
                <a:srgbClr val="840D35"/>
              </a:solidFill>
              <a:prstDash val="dot"/>
              <a:round/>
              <a:headEnd len="sm" w="sm" type="none"/>
              <a:tailEnd len="sm" w="sm" type="none"/>
            </a:ln>
          </p:spPr>
        </p:cxnSp>
        <p:cxnSp>
          <p:nvCxnSpPr>
            <p:cNvPr id="1262" name="Google Shape;1262;p119"/>
            <p:cNvCxnSpPr/>
            <p:nvPr/>
          </p:nvCxnSpPr>
          <p:spPr>
            <a:xfrm rot="10800000">
              <a:off x="1710066" y="2507000"/>
              <a:ext cx="0" cy="1848300"/>
            </a:xfrm>
            <a:prstGeom prst="straightConnector1">
              <a:avLst/>
            </a:prstGeom>
            <a:noFill/>
            <a:ln cap="flat" cmpd="sng" w="9525">
              <a:solidFill>
                <a:srgbClr val="840D35"/>
              </a:solidFill>
              <a:prstDash val="dot"/>
              <a:round/>
              <a:headEnd len="sm" w="sm" type="none"/>
              <a:tailEnd len="sm" w="sm" type="none"/>
            </a:ln>
          </p:spPr>
        </p:cxnSp>
        <p:sp>
          <p:nvSpPr>
            <p:cNvPr id="1263" name="Google Shape;1263;p119"/>
            <p:cNvSpPr txBox="1"/>
            <p:nvPr/>
          </p:nvSpPr>
          <p:spPr>
            <a:xfrm>
              <a:off x="484200" y="1558425"/>
              <a:ext cx="804600" cy="79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200">
                  <a:solidFill>
                    <a:srgbClr val="840D35"/>
                  </a:solidFill>
                  <a:latin typeface="Roboto"/>
                  <a:ea typeface="Roboto"/>
                  <a:cs typeface="Roboto"/>
                  <a:sym typeface="Roboto"/>
                </a:rPr>
                <a:t>01</a:t>
              </a:r>
              <a:endParaRPr b="1" sz="4200">
                <a:solidFill>
                  <a:srgbClr val="840D35"/>
                </a:solidFill>
                <a:latin typeface="Roboto"/>
                <a:ea typeface="Roboto"/>
                <a:cs typeface="Roboto"/>
                <a:sym typeface="Roboto"/>
              </a:endParaRPr>
            </a:p>
          </p:txBody>
        </p:sp>
      </p:grpSp>
      <p:sp>
        <p:nvSpPr>
          <p:cNvPr id="1264" name="Google Shape;1264;p119"/>
          <p:cNvSpPr/>
          <p:nvPr/>
        </p:nvSpPr>
        <p:spPr>
          <a:xfrm>
            <a:off x="421925" y="2290350"/>
            <a:ext cx="1637100" cy="399900"/>
          </a:xfrm>
          <a:prstGeom prst="rect">
            <a:avLst/>
          </a:prstGeom>
          <a:solidFill>
            <a:srgbClr val="840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solidFill>
                  <a:srgbClr val="FFFFFF"/>
                </a:solidFill>
                <a:latin typeface="Roboto"/>
                <a:ea typeface="Roboto"/>
                <a:cs typeface="Roboto"/>
                <a:sym typeface="Roboto"/>
              </a:rPr>
              <a:t>Last day to do ANY design Adjustments</a:t>
            </a:r>
            <a:endParaRPr b="1" sz="700">
              <a:solidFill>
                <a:srgbClr val="FFFFFF"/>
              </a:solidFill>
              <a:latin typeface="Roboto"/>
              <a:ea typeface="Roboto"/>
              <a:cs typeface="Roboto"/>
              <a:sym typeface="Roboto"/>
            </a:endParaRPr>
          </a:p>
        </p:txBody>
      </p:sp>
      <p:sp>
        <p:nvSpPr>
          <p:cNvPr id="1265" name="Google Shape;1265;p119"/>
          <p:cNvSpPr/>
          <p:nvPr/>
        </p:nvSpPr>
        <p:spPr>
          <a:xfrm>
            <a:off x="2063225" y="2571750"/>
            <a:ext cx="1637100" cy="444600"/>
          </a:xfrm>
          <a:prstGeom prst="rect">
            <a:avLst/>
          </a:prstGeom>
          <a:solidFill>
            <a:srgbClr val="840D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Roboto"/>
                <a:ea typeface="Roboto"/>
                <a:cs typeface="Roboto"/>
                <a:sym typeface="Roboto"/>
              </a:rPr>
              <a:t>Integration Readiness Review (IRR)</a:t>
            </a:r>
            <a:endParaRPr b="1" sz="700">
              <a:solidFill>
                <a:srgbClr val="FFFFFF"/>
              </a:solidFill>
              <a:latin typeface="Roboto"/>
              <a:ea typeface="Roboto"/>
              <a:cs typeface="Roboto"/>
              <a:sym typeface="Roboto"/>
            </a:endParaRPr>
          </a:p>
        </p:txBody>
      </p:sp>
      <p:sp>
        <p:nvSpPr>
          <p:cNvPr id="1266" name="Google Shape;1266;p119"/>
          <p:cNvSpPr/>
          <p:nvPr/>
        </p:nvSpPr>
        <p:spPr>
          <a:xfrm>
            <a:off x="5334975" y="3328825"/>
            <a:ext cx="3259500" cy="644400"/>
          </a:xfrm>
          <a:prstGeom prst="rect">
            <a:avLst/>
          </a:prstGeom>
          <a:solidFill>
            <a:srgbClr val="B6124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Roboto"/>
                <a:ea typeface="Roboto"/>
                <a:cs typeface="Roboto"/>
                <a:sym typeface="Roboto"/>
              </a:rPr>
              <a:t>Integration Week!!</a:t>
            </a:r>
            <a:endParaRPr b="1" sz="1100">
              <a:solidFill>
                <a:srgbClr val="FFFFFF"/>
              </a:solidFill>
              <a:latin typeface="Roboto"/>
              <a:ea typeface="Roboto"/>
              <a:cs typeface="Roboto"/>
              <a:sym typeface="Roboto"/>
            </a:endParaRPr>
          </a:p>
        </p:txBody>
      </p:sp>
      <p:sp>
        <p:nvSpPr>
          <p:cNvPr id="1267" name="Google Shape;1267;p119"/>
          <p:cNvSpPr/>
          <p:nvPr/>
        </p:nvSpPr>
        <p:spPr>
          <a:xfrm>
            <a:off x="3700325" y="2926800"/>
            <a:ext cx="1621800" cy="497100"/>
          </a:xfrm>
          <a:prstGeom prst="rect">
            <a:avLst/>
          </a:prstGeom>
          <a:solidFill>
            <a:srgbClr val="AC114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Roboto"/>
                <a:ea typeface="Roboto"/>
                <a:cs typeface="Roboto"/>
                <a:sym typeface="Roboto"/>
              </a:rPr>
              <a:t>Full team: Get ready for Integration Week</a:t>
            </a:r>
            <a:endParaRPr b="1" sz="700">
              <a:solidFill>
                <a:srgbClr val="FFFFFF"/>
              </a:solidFill>
              <a:latin typeface="Roboto"/>
              <a:ea typeface="Roboto"/>
              <a:cs typeface="Roboto"/>
              <a:sym typeface="Roboto"/>
            </a:endParaRPr>
          </a:p>
        </p:txBody>
      </p:sp>
      <p:sp>
        <p:nvSpPr>
          <p:cNvPr id="1268" name="Google Shape;1268;p119"/>
          <p:cNvSpPr txBox="1"/>
          <p:nvPr/>
        </p:nvSpPr>
        <p:spPr>
          <a:xfrm>
            <a:off x="521475" y="946400"/>
            <a:ext cx="1125000" cy="2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Century"/>
                <a:ea typeface="Century"/>
                <a:cs typeface="Century"/>
                <a:sym typeface="Century"/>
              </a:rPr>
              <a:t>Saturday</a:t>
            </a:r>
            <a:endParaRPr sz="1000">
              <a:solidFill>
                <a:schemeClr val="lt1"/>
              </a:solidFill>
              <a:latin typeface="Century"/>
              <a:ea typeface="Century"/>
              <a:cs typeface="Century"/>
              <a:sym typeface="Century"/>
            </a:endParaRPr>
          </a:p>
        </p:txBody>
      </p:sp>
      <p:sp>
        <p:nvSpPr>
          <p:cNvPr id="1269" name="Google Shape;1269;p119"/>
          <p:cNvSpPr txBox="1"/>
          <p:nvPr/>
        </p:nvSpPr>
        <p:spPr>
          <a:xfrm>
            <a:off x="2107225" y="946400"/>
            <a:ext cx="1125000" cy="2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Century"/>
                <a:ea typeface="Century"/>
                <a:cs typeface="Century"/>
                <a:sym typeface="Century"/>
              </a:rPr>
              <a:t>Friday</a:t>
            </a:r>
            <a:endParaRPr sz="1000">
              <a:solidFill>
                <a:schemeClr val="lt1"/>
              </a:solidFill>
              <a:latin typeface="Century"/>
              <a:ea typeface="Century"/>
              <a:cs typeface="Century"/>
              <a:sym typeface="Century"/>
            </a:endParaRPr>
          </a:p>
        </p:txBody>
      </p:sp>
      <p:sp>
        <p:nvSpPr>
          <p:cNvPr id="1270" name="Google Shape;1270;p119"/>
          <p:cNvSpPr txBox="1"/>
          <p:nvPr/>
        </p:nvSpPr>
        <p:spPr>
          <a:xfrm>
            <a:off x="3838875" y="946400"/>
            <a:ext cx="1125000" cy="2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Century"/>
                <a:ea typeface="Century"/>
                <a:cs typeface="Century"/>
                <a:sym typeface="Century"/>
              </a:rPr>
              <a:t>Friday</a:t>
            </a:r>
            <a:endParaRPr sz="1000">
              <a:solidFill>
                <a:schemeClr val="lt1"/>
              </a:solidFill>
              <a:latin typeface="Century"/>
              <a:ea typeface="Century"/>
              <a:cs typeface="Century"/>
              <a:sym typeface="Century"/>
            </a:endParaRPr>
          </a:p>
        </p:txBody>
      </p:sp>
      <p:sp>
        <p:nvSpPr>
          <p:cNvPr id="1271" name="Google Shape;1271;p119"/>
          <p:cNvSpPr txBox="1"/>
          <p:nvPr/>
        </p:nvSpPr>
        <p:spPr>
          <a:xfrm>
            <a:off x="5399800" y="946400"/>
            <a:ext cx="1125000" cy="2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Century"/>
                <a:ea typeface="Century"/>
                <a:cs typeface="Century"/>
                <a:sym typeface="Century"/>
              </a:rPr>
              <a:t>Monday</a:t>
            </a:r>
            <a:endParaRPr sz="1000">
              <a:solidFill>
                <a:schemeClr val="lt1"/>
              </a:solidFill>
              <a:latin typeface="Century"/>
              <a:ea typeface="Century"/>
              <a:cs typeface="Century"/>
              <a:sym typeface="Century"/>
            </a:endParaRPr>
          </a:p>
        </p:txBody>
      </p:sp>
      <p:sp>
        <p:nvSpPr>
          <p:cNvPr id="1272" name="Google Shape;1272;p119"/>
          <p:cNvSpPr txBox="1"/>
          <p:nvPr/>
        </p:nvSpPr>
        <p:spPr>
          <a:xfrm>
            <a:off x="7104600" y="946400"/>
            <a:ext cx="1125000" cy="2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Century"/>
                <a:ea typeface="Century"/>
                <a:cs typeface="Century"/>
                <a:sym typeface="Century"/>
              </a:rPr>
              <a:t>Friday</a:t>
            </a:r>
            <a:endParaRPr sz="1000">
              <a:solidFill>
                <a:schemeClr val="lt1"/>
              </a:solidFill>
              <a:latin typeface="Century"/>
              <a:ea typeface="Century"/>
              <a:cs typeface="Century"/>
              <a:sym typeface="Century"/>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7" name="Shape 1277"/>
        <p:cNvGrpSpPr/>
        <p:nvPr/>
      </p:nvGrpSpPr>
      <p:grpSpPr>
        <a:xfrm>
          <a:off x="0" y="0"/>
          <a:ext cx="0" cy="0"/>
          <a:chOff x="0" y="0"/>
          <a:chExt cx="0" cy="0"/>
        </a:xfrm>
      </p:grpSpPr>
      <p:sp>
        <p:nvSpPr>
          <p:cNvPr id="1278" name="Google Shape;1278;p120"/>
          <p:cNvSpPr txBox="1"/>
          <p:nvPr>
            <p:ph idx="1" type="body"/>
          </p:nvPr>
        </p:nvSpPr>
        <p:spPr>
          <a:xfrm>
            <a:off x="0" y="874503"/>
            <a:ext cx="8229600" cy="3394500"/>
          </a:xfrm>
          <a:prstGeom prst="rect">
            <a:avLst/>
          </a:prstGeom>
        </p:spPr>
        <p:txBody>
          <a:bodyPr anchorCtr="0" anchor="t" bIns="45700" lIns="91425" spcFirstLastPara="1" rIns="91425" wrap="square" tIns="45700">
            <a:noAutofit/>
          </a:bodyPr>
          <a:lstStyle/>
          <a:p>
            <a:pPr indent="-368300" lvl="0" marL="457200" rtl="0" algn="l">
              <a:spcBef>
                <a:spcPts val="360"/>
              </a:spcBef>
              <a:spcAft>
                <a:spcPts val="0"/>
              </a:spcAft>
              <a:buSzPts val="2200"/>
              <a:buFont typeface="Arial"/>
              <a:buChar char="•"/>
            </a:pPr>
            <a:r>
              <a:rPr lang="en" sz="2200">
                <a:latin typeface="Arial"/>
                <a:ea typeface="Arial"/>
                <a:cs typeface="Arial"/>
                <a:sym typeface="Arial"/>
              </a:rPr>
              <a:t>F</a:t>
            </a:r>
            <a:r>
              <a:rPr lang="en" sz="2200">
                <a:latin typeface="Arial"/>
                <a:ea typeface="Arial"/>
                <a:cs typeface="Arial"/>
                <a:sym typeface="Arial"/>
              </a:rPr>
              <a:t>inal payload with all systems fully functional will be present for testing.</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 sz="2200">
                <a:latin typeface="Arial"/>
                <a:ea typeface="Arial"/>
                <a:cs typeface="Arial"/>
                <a:sym typeface="Arial"/>
              </a:rPr>
              <a:t>An inhibit pin will be used for the majority of testing to prevent object release and battery latching.</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 sz="2200">
                <a:latin typeface="Arial"/>
                <a:ea typeface="Arial"/>
                <a:cs typeface="Arial"/>
                <a:sym typeface="Arial"/>
              </a:rPr>
              <a:t>Inhibit pin will still allow for battery latching for a significantly shortened duration to preserve battery charge for full mission simulation on final test.</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 sz="2200">
                <a:latin typeface="Arial"/>
                <a:ea typeface="Arial"/>
                <a:cs typeface="Arial"/>
                <a:sym typeface="Arial"/>
              </a:rPr>
              <a:t>Inhibit pin will be removed before final post vibe test allowing for a full mission simulation with full battery test.</a:t>
            </a:r>
            <a:endParaRPr sz="2200">
              <a:latin typeface="Arial"/>
              <a:ea typeface="Arial"/>
              <a:cs typeface="Arial"/>
              <a:sym typeface="Arial"/>
            </a:endParaRPr>
          </a:p>
        </p:txBody>
      </p:sp>
      <p:sp>
        <p:nvSpPr>
          <p:cNvPr id="1279" name="Google Shape;1279;p120"/>
          <p:cNvSpPr txBox="1"/>
          <p:nvPr>
            <p:ph idx="12" type="sldNum"/>
          </p:nvPr>
        </p:nvSpPr>
        <p:spPr>
          <a:xfrm>
            <a:off x="6553200" y="4684113"/>
            <a:ext cx="2133600" cy="3570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1280" name="Google Shape;1280;p120"/>
          <p:cNvSpPr txBox="1"/>
          <p:nvPr>
            <p:ph type="title"/>
          </p:nvPr>
        </p:nvSpPr>
        <p:spPr>
          <a:xfrm>
            <a:off x="0" y="57150"/>
            <a:ext cx="8229600" cy="857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Arial"/>
                <a:ea typeface="Arial"/>
                <a:cs typeface="Arial"/>
                <a:sym typeface="Arial"/>
              </a:rPr>
              <a:t>June Operations: Overview</a:t>
            </a:r>
            <a:endParaRPr>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5" name="Shape 1285"/>
        <p:cNvGrpSpPr/>
        <p:nvPr/>
      </p:nvGrpSpPr>
      <p:grpSpPr>
        <a:xfrm>
          <a:off x="0" y="0"/>
          <a:ext cx="0" cy="0"/>
          <a:chOff x="0" y="0"/>
          <a:chExt cx="0" cy="0"/>
        </a:xfrm>
      </p:grpSpPr>
      <p:sp>
        <p:nvSpPr>
          <p:cNvPr id="1286" name="Google Shape;1286;p121"/>
          <p:cNvSpPr txBox="1"/>
          <p:nvPr>
            <p:ph idx="12" type="sldNum"/>
          </p:nvPr>
        </p:nvSpPr>
        <p:spPr>
          <a:xfrm>
            <a:off x="6553200" y="4684113"/>
            <a:ext cx="2133600" cy="3570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1287" name="Google Shape;1287;p121"/>
          <p:cNvSpPr txBox="1"/>
          <p:nvPr>
            <p:ph type="title"/>
          </p:nvPr>
        </p:nvSpPr>
        <p:spPr>
          <a:xfrm>
            <a:off x="0" y="57150"/>
            <a:ext cx="8229600" cy="857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a:latin typeface="Arial"/>
                <a:ea typeface="Arial"/>
                <a:cs typeface="Arial"/>
                <a:sym typeface="Arial"/>
              </a:rPr>
              <a:t>June Operations</a:t>
            </a:r>
            <a:endParaRPr>
              <a:latin typeface="Arial"/>
              <a:ea typeface="Arial"/>
              <a:cs typeface="Arial"/>
              <a:sym typeface="Arial"/>
            </a:endParaRPr>
          </a:p>
        </p:txBody>
      </p:sp>
      <p:sp>
        <p:nvSpPr>
          <p:cNvPr id="1288" name="Google Shape;1288;p121"/>
          <p:cNvSpPr txBox="1"/>
          <p:nvPr/>
        </p:nvSpPr>
        <p:spPr>
          <a:xfrm>
            <a:off x="363050" y="1123900"/>
            <a:ext cx="6732600" cy="794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The effects of microgravity will not be able to be tested from the ground in regard to its role on the primary </a:t>
            </a:r>
            <a:r>
              <a:rPr lang="en" sz="1800"/>
              <a:t>experiment.</a:t>
            </a:r>
            <a:r>
              <a:rPr lang="en" sz="1800"/>
              <a:t> </a:t>
            </a:r>
            <a:endParaRPr sz="1800"/>
          </a:p>
        </p:txBody>
      </p:sp>
      <p:sp>
        <p:nvSpPr>
          <p:cNvPr id="1289" name="Google Shape;1289;p121"/>
          <p:cNvSpPr txBox="1"/>
          <p:nvPr/>
        </p:nvSpPr>
        <p:spPr>
          <a:xfrm>
            <a:off x="363050" y="2566100"/>
            <a:ext cx="6702300" cy="1302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The exact conditions of re-entry can be simulated from the ground to a certain degree, but cannot be </a:t>
            </a:r>
            <a:r>
              <a:rPr lang="en" sz="1800"/>
              <a:t>truly</a:t>
            </a:r>
            <a:r>
              <a:rPr lang="en" sz="1800"/>
              <a:t> replicated for our secondary experiment to measure the effects of re-entry on the 3D printed materials.</a:t>
            </a:r>
            <a:endParaRPr sz="18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3" name="Shape 1293"/>
        <p:cNvGrpSpPr/>
        <p:nvPr/>
      </p:nvGrpSpPr>
      <p:grpSpPr>
        <a:xfrm>
          <a:off x="0" y="0"/>
          <a:ext cx="0" cy="0"/>
          <a:chOff x="0" y="0"/>
          <a:chExt cx="0" cy="0"/>
        </a:xfrm>
      </p:grpSpPr>
      <p:sp>
        <p:nvSpPr>
          <p:cNvPr id="1294" name="Google Shape;1294;p122"/>
          <p:cNvSpPr txBox="1"/>
          <p:nvPr>
            <p:ph type="ctrTitle"/>
          </p:nvPr>
        </p:nvSpPr>
        <p:spPr>
          <a:xfrm>
            <a:off x="685800" y="1297781"/>
            <a:ext cx="7772400" cy="1102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a:latin typeface="Century"/>
                <a:ea typeface="Century"/>
                <a:cs typeface="Century"/>
                <a:sym typeface="Century"/>
              </a:rPr>
              <a:t>7.0 Project Management</a:t>
            </a:r>
            <a:endParaRPr/>
          </a:p>
        </p:txBody>
      </p:sp>
      <p:sp>
        <p:nvSpPr>
          <p:cNvPr id="1295" name="Google Shape;1295;p122"/>
          <p:cNvSpPr txBox="1"/>
          <p:nvPr>
            <p:ph idx="1" type="subTitle"/>
          </p:nvPr>
        </p:nvSpPr>
        <p:spPr>
          <a:xfrm>
            <a:off x="1371600" y="2343150"/>
            <a:ext cx="6400800" cy="1314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2000"/>
              <a:buFont typeface="Century"/>
              <a:buNone/>
            </a:pPr>
            <a:r>
              <a:rPr i="1" lang="en" sz="2000"/>
              <a:t>Ruby Martinez Gomez</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9" name="Shape 1299"/>
        <p:cNvGrpSpPr/>
        <p:nvPr/>
      </p:nvGrpSpPr>
      <p:grpSpPr>
        <a:xfrm>
          <a:off x="0" y="0"/>
          <a:ext cx="0" cy="0"/>
          <a:chOff x="0" y="0"/>
          <a:chExt cx="0" cy="0"/>
        </a:xfrm>
      </p:grpSpPr>
      <p:sp>
        <p:nvSpPr>
          <p:cNvPr id="1300" name="Google Shape;1300;p123"/>
          <p:cNvSpPr txBox="1"/>
          <p:nvPr>
            <p:ph type="title"/>
          </p:nvPr>
        </p:nvSpPr>
        <p:spPr>
          <a:xfrm>
            <a:off x="0" y="198775"/>
            <a:ext cx="82296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r>
              <a:rPr lang="en"/>
              <a:t>Update on Partnerships</a:t>
            </a:r>
            <a:endParaRPr/>
          </a:p>
          <a:p>
            <a:pPr indent="0" lvl="0" marL="0" rtl="0" algn="l">
              <a:spcBef>
                <a:spcPts val="0"/>
              </a:spcBef>
              <a:spcAft>
                <a:spcPts val="0"/>
              </a:spcAft>
              <a:buNone/>
            </a:pPr>
            <a:r>
              <a:t/>
            </a:r>
            <a:endParaRPr/>
          </a:p>
        </p:txBody>
      </p:sp>
      <p:sp>
        <p:nvSpPr>
          <p:cNvPr id="1301" name="Google Shape;1301;p123"/>
          <p:cNvSpPr txBox="1"/>
          <p:nvPr>
            <p:ph idx="1" type="body"/>
          </p:nvPr>
        </p:nvSpPr>
        <p:spPr>
          <a:xfrm>
            <a:off x="0" y="1006078"/>
            <a:ext cx="8229600" cy="3394500"/>
          </a:xfrm>
          <a:prstGeom prst="rect">
            <a:avLst/>
          </a:prstGeom>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0000"/>
              </a:buClr>
              <a:buSzPts val="1100"/>
              <a:buFont typeface="Arial"/>
              <a:buNone/>
            </a:pPr>
            <a:r>
              <a:rPr lang="en" sz="1800">
                <a:solidFill>
                  <a:srgbClr val="000000"/>
                </a:solidFill>
                <a:latin typeface="Arial"/>
                <a:ea typeface="Arial"/>
                <a:cs typeface="Arial"/>
                <a:sym typeface="Arial"/>
              </a:rPr>
              <a:t>In effort to fund our teams travel to Wallops this summer, we are utilizing multiple platforms for engaging community partners and fundraising: </a:t>
            </a:r>
            <a:endParaRPr sz="1800">
              <a:solidFill>
                <a:srgbClr val="000000"/>
              </a:solidFill>
              <a:latin typeface="Arial"/>
              <a:ea typeface="Arial"/>
              <a:cs typeface="Arial"/>
              <a:sym typeface="Arial"/>
            </a:endParaRPr>
          </a:p>
          <a:p>
            <a:pPr indent="-215900" lvl="0" marL="342900" rtl="0" algn="l">
              <a:lnSpc>
                <a:spcPct val="90000"/>
              </a:lnSpc>
              <a:spcBef>
                <a:spcPts val="400"/>
              </a:spcBef>
              <a:spcAft>
                <a:spcPts val="0"/>
              </a:spcAft>
              <a:buClr>
                <a:schemeClr val="dk1"/>
              </a:buClr>
              <a:buSzPts val="2000"/>
              <a:buFont typeface="Century"/>
              <a:buNone/>
            </a:pPr>
            <a:r>
              <a:t/>
            </a:r>
            <a:endParaRPr b="1" i="1" sz="1800">
              <a:solidFill>
                <a:srgbClr val="000000"/>
              </a:solidFill>
              <a:latin typeface="Arial"/>
              <a:ea typeface="Arial"/>
              <a:cs typeface="Arial"/>
              <a:sym typeface="Arial"/>
            </a:endParaRPr>
          </a:p>
          <a:p>
            <a:pPr indent="-330200" lvl="0" marL="342900" rtl="0" algn="l">
              <a:lnSpc>
                <a:spcPct val="90000"/>
              </a:lnSpc>
              <a:spcBef>
                <a:spcPts val="400"/>
              </a:spcBef>
              <a:spcAft>
                <a:spcPts val="0"/>
              </a:spcAft>
              <a:buClr>
                <a:schemeClr val="dk1"/>
              </a:buClr>
              <a:buSzPts val="1800"/>
              <a:buFont typeface="Arial"/>
              <a:buChar char="●"/>
            </a:pPr>
            <a:r>
              <a:rPr b="1" i="1" lang="en" sz="1800">
                <a:solidFill>
                  <a:srgbClr val="000000"/>
                </a:solidFill>
                <a:latin typeface="Arial"/>
                <a:ea typeface="Arial"/>
                <a:cs typeface="Arial"/>
                <a:sym typeface="Arial"/>
              </a:rPr>
              <a:t>We have drafted personalized letters to a variety of Colorado-based aerospace companies seeking donations. We are showcasing our diversity and inclusivity in hopes of reaching a broader market.</a:t>
            </a:r>
            <a:endParaRPr sz="1800">
              <a:solidFill>
                <a:srgbClr val="000000"/>
              </a:solidFill>
              <a:latin typeface="Arial"/>
              <a:ea typeface="Arial"/>
              <a:cs typeface="Arial"/>
              <a:sym typeface="Arial"/>
            </a:endParaRPr>
          </a:p>
          <a:p>
            <a:pPr indent="0" lvl="0" marL="0" rtl="0" algn="l">
              <a:lnSpc>
                <a:spcPct val="90000"/>
              </a:lnSpc>
              <a:spcBef>
                <a:spcPts val="400"/>
              </a:spcBef>
              <a:spcAft>
                <a:spcPts val="0"/>
              </a:spcAft>
              <a:buClr>
                <a:srgbClr val="000000"/>
              </a:buClr>
              <a:buSzPts val="1100"/>
              <a:buFont typeface="Arial"/>
              <a:buNone/>
            </a:pPr>
            <a:r>
              <a:t/>
            </a:r>
            <a:endParaRPr sz="2000">
              <a:solidFill>
                <a:srgbClr val="000000"/>
              </a:solidFill>
              <a:latin typeface="Arial"/>
              <a:ea typeface="Arial"/>
              <a:cs typeface="Arial"/>
              <a:sym typeface="Arial"/>
            </a:endParaRPr>
          </a:p>
          <a:p>
            <a:pPr indent="-215900" lvl="0" marL="342900" rtl="0" algn="l">
              <a:lnSpc>
                <a:spcPct val="90000"/>
              </a:lnSpc>
              <a:spcBef>
                <a:spcPts val="400"/>
              </a:spcBef>
              <a:spcAft>
                <a:spcPts val="0"/>
              </a:spcAft>
              <a:buClr>
                <a:schemeClr val="dk1"/>
              </a:buClr>
              <a:buSzPts val="2000"/>
              <a:buFont typeface="Century"/>
              <a:buNone/>
            </a:pPr>
            <a:r>
              <a:t/>
            </a:r>
            <a:endParaRPr b="1" i="1" sz="2000">
              <a:solidFill>
                <a:srgbClr val="000000"/>
              </a:solidFill>
              <a:latin typeface="Arial"/>
              <a:ea typeface="Arial"/>
              <a:cs typeface="Arial"/>
              <a:sym typeface="Arial"/>
            </a:endParaRPr>
          </a:p>
          <a:p>
            <a:pPr indent="0" lvl="0" marL="0" rtl="0" algn="l">
              <a:spcBef>
                <a:spcPts val="360"/>
              </a:spcBef>
              <a:spcAft>
                <a:spcPts val="0"/>
              </a:spcAft>
              <a:buNone/>
            </a:pPr>
            <a:r>
              <a:t/>
            </a:r>
            <a:endParaRPr/>
          </a:p>
        </p:txBody>
      </p:sp>
      <p:pic>
        <p:nvPicPr>
          <p:cNvPr id="1302" name="Google Shape;1302;p123"/>
          <p:cNvPicPr preferRelativeResize="0"/>
          <p:nvPr/>
        </p:nvPicPr>
        <p:blipFill>
          <a:blip r:embed="rId3">
            <a:alphaModFix/>
          </a:blip>
          <a:stretch>
            <a:fillRect/>
          </a:stretch>
        </p:blipFill>
        <p:spPr>
          <a:xfrm>
            <a:off x="30525" y="3337188"/>
            <a:ext cx="3481182" cy="1199081"/>
          </a:xfrm>
          <a:prstGeom prst="rect">
            <a:avLst/>
          </a:prstGeom>
          <a:noFill/>
          <a:ln>
            <a:noFill/>
          </a:ln>
        </p:spPr>
      </p:pic>
      <p:pic>
        <p:nvPicPr>
          <p:cNvPr id="1303" name="Google Shape;1303;p123"/>
          <p:cNvPicPr preferRelativeResize="0"/>
          <p:nvPr/>
        </p:nvPicPr>
        <p:blipFill>
          <a:blip r:embed="rId4">
            <a:alphaModFix/>
          </a:blip>
          <a:stretch>
            <a:fillRect/>
          </a:stretch>
        </p:blipFill>
        <p:spPr>
          <a:xfrm>
            <a:off x="5462825" y="2860331"/>
            <a:ext cx="2208703" cy="1754494"/>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8" name="Shape 1308"/>
        <p:cNvGrpSpPr/>
        <p:nvPr/>
      </p:nvGrpSpPr>
      <p:grpSpPr>
        <a:xfrm>
          <a:off x="0" y="0"/>
          <a:ext cx="0" cy="0"/>
          <a:chOff x="0" y="0"/>
          <a:chExt cx="0" cy="0"/>
        </a:xfrm>
      </p:grpSpPr>
      <p:sp>
        <p:nvSpPr>
          <p:cNvPr id="1309" name="Google Shape;1309;p124"/>
          <p:cNvSpPr txBox="1"/>
          <p:nvPr>
            <p:ph idx="1" type="body"/>
          </p:nvPr>
        </p:nvSpPr>
        <p:spPr>
          <a:xfrm>
            <a:off x="0" y="790238"/>
            <a:ext cx="4364400" cy="3610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 sz="2400">
                <a:latin typeface="Arial"/>
                <a:ea typeface="Arial"/>
                <a:cs typeface="Arial"/>
                <a:sym typeface="Arial"/>
              </a:rPr>
              <a:t>Our team organized and staffed a concert at the Mercury Cafe in Denver which allowed us to raise $600. This event displayed music as well as our current experiment and last year's CCofCO experiment. </a:t>
            </a:r>
            <a:endParaRPr sz="2400">
              <a:latin typeface="Arial"/>
              <a:ea typeface="Arial"/>
              <a:cs typeface="Arial"/>
              <a:sym typeface="Arial"/>
            </a:endParaRPr>
          </a:p>
        </p:txBody>
      </p:sp>
      <p:sp>
        <p:nvSpPr>
          <p:cNvPr id="1310" name="Google Shape;1310;p124"/>
          <p:cNvSpPr txBox="1"/>
          <p:nvPr>
            <p:ph idx="12" type="sldNum"/>
          </p:nvPr>
        </p:nvSpPr>
        <p:spPr>
          <a:xfrm>
            <a:off x="6553200" y="4684113"/>
            <a:ext cx="2133600" cy="3570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1311" name="Google Shape;1311;p124"/>
          <p:cNvSpPr txBox="1"/>
          <p:nvPr>
            <p:ph type="title"/>
          </p:nvPr>
        </p:nvSpPr>
        <p:spPr>
          <a:xfrm>
            <a:off x="0" y="57150"/>
            <a:ext cx="8229600" cy="857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Arial"/>
                <a:ea typeface="Arial"/>
                <a:cs typeface="Arial"/>
                <a:sym typeface="Arial"/>
              </a:rPr>
              <a:t>Update on Fundraising </a:t>
            </a:r>
            <a:endParaRPr>
              <a:latin typeface="Arial"/>
              <a:ea typeface="Arial"/>
              <a:cs typeface="Arial"/>
              <a:sym typeface="Arial"/>
            </a:endParaRPr>
          </a:p>
        </p:txBody>
      </p:sp>
      <p:pic>
        <p:nvPicPr>
          <p:cNvPr id="1312" name="Google Shape;1312;p124"/>
          <p:cNvPicPr preferRelativeResize="0"/>
          <p:nvPr/>
        </p:nvPicPr>
        <p:blipFill>
          <a:blip r:embed="rId3">
            <a:alphaModFix/>
          </a:blip>
          <a:stretch>
            <a:fillRect/>
          </a:stretch>
        </p:blipFill>
        <p:spPr>
          <a:xfrm>
            <a:off x="4464850" y="790238"/>
            <a:ext cx="2925149" cy="2033549"/>
          </a:xfrm>
          <a:prstGeom prst="rect">
            <a:avLst/>
          </a:prstGeom>
          <a:noFill/>
          <a:ln>
            <a:noFill/>
          </a:ln>
        </p:spPr>
      </p:pic>
      <p:pic>
        <p:nvPicPr>
          <p:cNvPr id="1313" name="Google Shape;1313;p124"/>
          <p:cNvPicPr preferRelativeResize="0"/>
          <p:nvPr/>
        </p:nvPicPr>
        <p:blipFill>
          <a:blip r:embed="rId4">
            <a:alphaModFix/>
          </a:blip>
          <a:stretch>
            <a:fillRect/>
          </a:stretch>
        </p:blipFill>
        <p:spPr>
          <a:xfrm>
            <a:off x="4464850" y="2712007"/>
            <a:ext cx="2823562" cy="1878351"/>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8" name="Shape 1318"/>
        <p:cNvGrpSpPr/>
        <p:nvPr/>
      </p:nvGrpSpPr>
      <p:grpSpPr>
        <a:xfrm>
          <a:off x="0" y="0"/>
          <a:ext cx="0" cy="0"/>
          <a:chOff x="0" y="0"/>
          <a:chExt cx="0" cy="0"/>
        </a:xfrm>
      </p:grpSpPr>
      <p:sp>
        <p:nvSpPr>
          <p:cNvPr id="1319" name="Google Shape;1319;p125"/>
          <p:cNvSpPr txBox="1"/>
          <p:nvPr>
            <p:ph idx="12" type="sldNum"/>
          </p:nvPr>
        </p:nvSpPr>
        <p:spPr>
          <a:xfrm>
            <a:off x="6553200" y="4703413"/>
            <a:ext cx="2133600" cy="3570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1320" name="Google Shape;1320;p125"/>
          <p:cNvSpPr txBox="1"/>
          <p:nvPr>
            <p:ph type="title"/>
          </p:nvPr>
        </p:nvSpPr>
        <p:spPr>
          <a:xfrm>
            <a:off x="0" y="57150"/>
            <a:ext cx="8229600" cy="857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Arial"/>
                <a:ea typeface="Arial"/>
                <a:cs typeface="Arial"/>
                <a:sym typeface="Arial"/>
              </a:rPr>
              <a:t>Payload Special Operations/Inhibits</a:t>
            </a:r>
            <a:endParaRPr>
              <a:latin typeface="Arial"/>
              <a:ea typeface="Arial"/>
              <a:cs typeface="Arial"/>
              <a:sym typeface="Arial"/>
            </a:endParaRPr>
          </a:p>
        </p:txBody>
      </p:sp>
      <p:sp>
        <p:nvSpPr>
          <p:cNvPr id="1321" name="Google Shape;1321;p125"/>
          <p:cNvSpPr txBox="1"/>
          <p:nvPr/>
        </p:nvSpPr>
        <p:spPr>
          <a:xfrm>
            <a:off x="98650" y="860700"/>
            <a:ext cx="7860300" cy="3422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No special operations or inhibits are needed for either of our experiments to operate the payload.</a:t>
            </a:r>
            <a:endParaRPr sz="18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5" name="Shape 1325"/>
        <p:cNvGrpSpPr/>
        <p:nvPr/>
      </p:nvGrpSpPr>
      <p:grpSpPr>
        <a:xfrm>
          <a:off x="0" y="0"/>
          <a:ext cx="0" cy="0"/>
          <a:chOff x="0" y="0"/>
          <a:chExt cx="0" cy="0"/>
        </a:xfrm>
      </p:grpSpPr>
      <p:sp>
        <p:nvSpPr>
          <p:cNvPr id="1326" name="Google Shape;1326;p126"/>
          <p:cNvSpPr txBox="1"/>
          <p:nvPr>
            <p:ph type="title"/>
          </p:nvPr>
        </p:nvSpPr>
        <p:spPr>
          <a:xfrm>
            <a:off x="0" y="57150"/>
            <a:ext cx="8229600" cy="857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2800"/>
              <a:buFont typeface="Arial"/>
              <a:buNone/>
            </a:pPr>
            <a:r>
              <a:rPr lang="en">
                <a:latin typeface="Arial"/>
                <a:ea typeface="Arial"/>
                <a:cs typeface="Arial"/>
                <a:sym typeface="Arial"/>
              </a:rPr>
              <a:t>User Guide Compliance: Summary</a:t>
            </a:r>
            <a:endParaRPr>
              <a:latin typeface="Arial"/>
              <a:ea typeface="Arial"/>
              <a:cs typeface="Arial"/>
              <a:sym typeface="Arial"/>
            </a:endParaRPr>
          </a:p>
        </p:txBody>
      </p:sp>
      <p:sp>
        <p:nvSpPr>
          <p:cNvPr id="1327" name="Google Shape;1327;p126"/>
          <p:cNvSpPr txBox="1"/>
          <p:nvPr>
            <p:ph idx="12" type="sldNum"/>
          </p:nvPr>
        </p:nvSpPr>
        <p:spPr>
          <a:xfrm>
            <a:off x="6553200" y="4670863"/>
            <a:ext cx="2133600" cy="357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1400"/>
              <a:buFont typeface="Century"/>
              <a:buNone/>
            </a:pPr>
            <a:fld id="{00000000-1234-1234-1234-123412341234}" type="slidenum">
              <a:rPr lang="en" sz="1400">
                <a:solidFill>
                  <a:schemeClr val="dk1"/>
                </a:solidFill>
                <a:latin typeface="Century"/>
                <a:ea typeface="Century"/>
                <a:cs typeface="Century"/>
                <a:sym typeface="Century"/>
              </a:rPr>
              <a:t>‹#›</a:t>
            </a:fld>
            <a:endParaRPr sz="1400">
              <a:solidFill>
                <a:schemeClr val="dk1"/>
              </a:solidFill>
              <a:latin typeface="Century"/>
              <a:ea typeface="Century"/>
              <a:cs typeface="Century"/>
              <a:sym typeface="Century"/>
            </a:endParaRPr>
          </a:p>
        </p:txBody>
      </p:sp>
      <p:grpSp>
        <p:nvGrpSpPr>
          <p:cNvPr id="1328" name="Google Shape;1328;p126"/>
          <p:cNvGrpSpPr/>
          <p:nvPr/>
        </p:nvGrpSpPr>
        <p:grpSpPr>
          <a:xfrm>
            <a:off x="4724400" y="4670887"/>
            <a:ext cx="685800" cy="230850"/>
            <a:chOff x="9398000" y="5407211"/>
            <a:chExt cx="685800" cy="307800"/>
          </a:xfrm>
        </p:grpSpPr>
        <p:sp>
          <p:nvSpPr>
            <p:cNvPr id="1329" name="Google Shape;1329;p126"/>
            <p:cNvSpPr/>
            <p:nvPr/>
          </p:nvSpPr>
          <p:spPr>
            <a:xfrm>
              <a:off x="9512300" y="5562598"/>
              <a:ext cx="457200" cy="152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30" name="Google Shape;1330;p126"/>
            <p:cNvSpPr txBox="1"/>
            <p:nvPr/>
          </p:nvSpPr>
          <p:spPr>
            <a:xfrm>
              <a:off x="9398000" y="5407211"/>
              <a:ext cx="6858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400"/>
                <a:buFont typeface="Times New Roman"/>
                <a:buNone/>
              </a:pPr>
              <a:r>
                <a:rPr b="1" i="0" lang="en" sz="1400" u="none" cap="none" strike="noStrike">
                  <a:solidFill>
                    <a:schemeClr val="dk1"/>
                  </a:solidFill>
                  <a:latin typeface="Times New Roman"/>
                  <a:ea typeface="Times New Roman"/>
                  <a:cs typeface="Times New Roman"/>
                  <a:sym typeface="Times New Roman"/>
                </a:rPr>
                <a:t>201</a:t>
              </a:r>
              <a:r>
                <a:rPr b="1" lang="en">
                  <a:solidFill>
                    <a:schemeClr val="dk1"/>
                  </a:solidFill>
                  <a:latin typeface="Times New Roman"/>
                  <a:ea typeface="Times New Roman"/>
                  <a:cs typeface="Times New Roman"/>
                  <a:sym typeface="Times New Roman"/>
                </a:rPr>
                <a:t>9</a:t>
              </a:r>
              <a:endParaRPr b="0" i="0" sz="1800" u="none" cap="none" strike="noStrike">
                <a:solidFill>
                  <a:schemeClr val="dk1"/>
                </a:solidFill>
                <a:latin typeface="Arial"/>
                <a:ea typeface="Arial"/>
                <a:cs typeface="Arial"/>
                <a:sym typeface="Arial"/>
              </a:endParaRPr>
            </a:p>
          </p:txBody>
        </p:sp>
      </p:grpSp>
      <p:graphicFrame>
        <p:nvGraphicFramePr>
          <p:cNvPr id="1331" name="Google Shape;1331;p126"/>
          <p:cNvGraphicFramePr/>
          <p:nvPr/>
        </p:nvGraphicFramePr>
        <p:xfrm>
          <a:off x="985925" y="710256"/>
          <a:ext cx="3000000" cy="3000000"/>
        </p:xfrm>
        <a:graphic>
          <a:graphicData uri="http://schemas.openxmlformats.org/drawingml/2006/table">
            <a:tbl>
              <a:tblPr>
                <a:noFill/>
                <a:tableStyleId>{A7CFE35A-F1E4-4C68-B022-FA9AA0726F9A}</a:tableStyleId>
              </a:tblPr>
              <a:tblGrid>
                <a:gridCol w="3409650"/>
                <a:gridCol w="3075325"/>
              </a:tblGrid>
              <a:tr h="171825">
                <a:tc>
                  <a:txBody>
                    <a:bodyPr/>
                    <a:lstStyle/>
                    <a:p>
                      <a:pPr indent="0" lvl="0" marL="0" marR="0" rtl="0" algn="ctr">
                        <a:lnSpc>
                          <a:spcPct val="100000"/>
                        </a:lnSpc>
                        <a:spcBef>
                          <a:spcPts val="0"/>
                        </a:spcBef>
                        <a:spcAft>
                          <a:spcPts val="0"/>
                        </a:spcAft>
                        <a:buClr>
                          <a:srgbClr val="000000"/>
                        </a:buClr>
                        <a:buSzPts val="1200"/>
                        <a:buFont typeface="Calibri"/>
                        <a:buNone/>
                      </a:pPr>
                      <a:r>
                        <a:rPr b="1" i="1" lang="en" sz="1200" u="none" cap="none" strike="noStrike">
                          <a:solidFill>
                            <a:srgbClr val="000000"/>
                          </a:solidFill>
                          <a:latin typeface="Calibri"/>
                          <a:ea typeface="Calibri"/>
                          <a:cs typeface="Calibri"/>
                          <a:sym typeface="Calibri"/>
                        </a:rPr>
                        <a:t>Requirement</a:t>
                      </a:r>
                      <a:endParaRPr sz="1400" u="none" cap="none" strike="noStrike"/>
                    </a:p>
                  </a:txBody>
                  <a:tcPr marT="6875" marB="0" marR="9150" marL="91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FBFBF"/>
                    </a:solidFill>
                  </a:tcPr>
                </a:tc>
                <a:tc>
                  <a:txBody>
                    <a:bodyPr/>
                    <a:lstStyle/>
                    <a:p>
                      <a:pPr indent="0" lvl="0" marL="0" marR="0" rtl="0" algn="ctr">
                        <a:lnSpc>
                          <a:spcPct val="100000"/>
                        </a:lnSpc>
                        <a:spcBef>
                          <a:spcPts val="0"/>
                        </a:spcBef>
                        <a:spcAft>
                          <a:spcPts val="0"/>
                        </a:spcAft>
                        <a:buClr>
                          <a:srgbClr val="000000"/>
                        </a:buClr>
                        <a:buSzPts val="1200"/>
                        <a:buFont typeface="Calibri"/>
                        <a:buNone/>
                      </a:pPr>
                      <a:r>
                        <a:rPr b="1" i="1" lang="en" sz="1200" u="none" cap="none" strike="noStrike">
                          <a:solidFill>
                            <a:srgbClr val="000000"/>
                          </a:solidFill>
                          <a:latin typeface="Calibri"/>
                          <a:ea typeface="Calibri"/>
                          <a:cs typeface="Calibri"/>
                          <a:sym typeface="Calibri"/>
                        </a:rPr>
                        <a:t>Status/Reason (if needed)</a:t>
                      </a:r>
                      <a:endParaRPr sz="1400" u="none" cap="none" strike="noStrike"/>
                    </a:p>
                  </a:txBody>
                  <a:tcPr marT="6875" marB="0" marR="9150" marL="91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FBFBF"/>
                    </a:solidFill>
                  </a:tcPr>
                </a:tc>
              </a:tr>
              <a:tr h="197950">
                <a:tc>
                  <a:txBody>
                    <a:bodyPr/>
                    <a:lstStyle/>
                    <a:p>
                      <a:pPr indent="0" lvl="0" marL="0" marR="0" rtl="0" algn="l">
                        <a:lnSpc>
                          <a:spcPct val="100000"/>
                        </a:lnSpc>
                        <a:spcBef>
                          <a:spcPts val="0"/>
                        </a:spcBef>
                        <a:spcAft>
                          <a:spcPts val="0"/>
                        </a:spcAft>
                        <a:buClr>
                          <a:srgbClr val="000000"/>
                        </a:buClr>
                        <a:buSzPts val="1100"/>
                        <a:buFont typeface="Calibri"/>
                        <a:buNone/>
                      </a:pPr>
                      <a:r>
                        <a:rPr b="1" i="0" lang="en" sz="1100" u="none" cap="none" strike="noStrike">
                          <a:solidFill>
                            <a:srgbClr val="000000"/>
                          </a:solidFill>
                          <a:latin typeface="Calibri"/>
                          <a:ea typeface="Calibri"/>
                          <a:cs typeface="Calibri"/>
                          <a:sym typeface="Calibri"/>
                        </a:rPr>
                        <a:t>Center of gravity in 1" plane of plate?</a:t>
                      </a:r>
                      <a:endParaRPr sz="1400" u="none" cap="none" strike="noStrike"/>
                    </a:p>
                  </a:txBody>
                  <a:tcPr marT="6875" marB="0" marR="9150" marL="91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Calibri"/>
                        <a:buNone/>
                      </a:pPr>
                      <a:r>
                        <a:rPr lang="en" sz="1400" u="none" cap="none" strike="noStrike"/>
                        <a:t>YES (2cm)</a:t>
                      </a:r>
                      <a:endParaRPr sz="1400" u="none" cap="none" strike="noStrike"/>
                    </a:p>
                  </a:txBody>
                  <a:tcPr marT="6875" marB="0" marR="9150" marL="91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17B05A"/>
                    </a:solidFill>
                  </a:tcPr>
                </a:tc>
              </a:tr>
              <a:tr h="197950">
                <a:tc>
                  <a:txBody>
                    <a:bodyPr/>
                    <a:lstStyle/>
                    <a:p>
                      <a:pPr indent="0" lvl="0" marL="0" marR="0" rtl="0" algn="l">
                        <a:lnSpc>
                          <a:spcPct val="100000"/>
                        </a:lnSpc>
                        <a:spcBef>
                          <a:spcPts val="0"/>
                        </a:spcBef>
                        <a:spcAft>
                          <a:spcPts val="0"/>
                        </a:spcAft>
                        <a:buClr>
                          <a:srgbClr val="000000"/>
                        </a:buClr>
                        <a:buSzPts val="1100"/>
                        <a:buFont typeface="Calibri"/>
                        <a:buNone/>
                      </a:pPr>
                      <a:r>
                        <a:rPr b="1" i="0" lang="en" sz="1100" u="none" cap="none" strike="noStrike">
                          <a:solidFill>
                            <a:srgbClr val="000000"/>
                          </a:solidFill>
                          <a:latin typeface="Calibri"/>
                          <a:ea typeface="Calibri"/>
                          <a:cs typeface="Calibri"/>
                          <a:sym typeface="Calibri"/>
                        </a:rPr>
                        <a:t>Weight 15.0 +/- 0.5 lbs?</a:t>
                      </a:r>
                      <a:endParaRPr sz="1400" u="none" cap="none" strike="noStrike"/>
                    </a:p>
                  </a:txBody>
                  <a:tcPr marT="6875" marB="0" marR="9150" marL="91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Calibri"/>
                        <a:buNone/>
                      </a:pPr>
                      <a:r>
                        <a:rPr lang="en" sz="1400" u="none" cap="none" strike="noStrike"/>
                        <a:t>YES (</a:t>
                      </a:r>
                      <a:r>
                        <a:rPr lang="en"/>
                        <a:t>~11lbs</a:t>
                      </a:r>
                      <a:r>
                        <a:rPr lang="en" sz="1400" u="none" cap="none" strike="noStrike"/>
                        <a:t>)</a:t>
                      </a:r>
                      <a:endParaRPr sz="1400" u="none" cap="none" strike="noStrike"/>
                    </a:p>
                  </a:txBody>
                  <a:tcPr marT="6875" marB="0" marR="9150" marL="91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17B05A"/>
                    </a:solidFill>
                  </a:tcPr>
                </a:tc>
              </a:tr>
              <a:tr h="197950">
                <a:tc>
                  <a:txBody>
                    <a:bodyPr/>
                    <a:lstStyle/>
                    <a:p>
                      <a:pPr indent="0" lvl="0" marL="0" marR="0" rtl="0" algn="l">
                        <a:lnSpc>
                          <a:spcPct val="100000"/>
                        </a:lnSpc>
                        <a:spcBef>
                          <a:spcPts val="0"/>
                        </a:spcBef>
                        <a:spcAft>
                          <a:spcPts val="0"/>
                        </a:spcAft>
                        <a:buClr>
                          <a:srgbClr val="000000"/>
                        </a:buClr>
                        <a:buSzPts val="1100"/>
                        <a:buFont typeface="Calibri"/>
                        <a:buNone/>
                      </a:pPr>
                      <a:r>
                        <a:rPr b="1" i="0" lang="en" sz="1100" u="none" cap="none" strike="noStrike">
                          <a:solidFill>
                            <a:srgbClr val="000000"/>
                          </a:solidFill>
                          <a:latin typeface="Calibri"/>
                          <a:ea typeface="Calibri"/>
                          <a:cs typeface="Calibri"/>
                          <a:sym typeface="Calibri"/>
                        </a:rPr>
                        <a:t>Max Height &lt; </a:t>
                      </a:r>
                      <a:r>
                        <a:rPr b="1" lang="en" sz="1400" u="none" cap="none" strike="noStrike">
                          <a:latin typeface="Calibri"/>
                          <a:ea typeface="Calibri"/>
                          <a:cs typeface="Calibri"/>
                          <a:sym typeface="Calibri"/>
                        </a:rPr>
                        <a:t>5.13</a:t>
                      </a:r>
                      <a:r>
                        <a:rPr b="1" i="0" lang="en" sz="1100" u="none" cap="none" strike="noStrike">
                          <a:solidFill>
                            <a:srgbClr val="000000"/>
                          </a:solidFill>
                          <a:latin typeface="Calibri"/>
                          <a:ea typeface="Calibri"/>
                          <a:cs typeface="Calibri"/>
                          <a:sym typeface="Calibri"/>
                        </a:rPr>
                        <a:t>” </a:t>
                      </a:r>
                      <a:endParaRPr sz="1400" u="none" cap="none" strike="noStrike"/>
                    </a:p>
                  </a:txBody>
                  <a:tcPr marT="6875" marB="0" marR="9150" marL="91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Calibri"/>
                        <a:buNone/>
                      </a:pPr>
                      <a:r>
                        <a:rPr i="0" lang="en" sz="1400" u="none" cap="none" strike="noStrike">
                          <a:solidFill>
                            <a:srgbClr val="000000"/>
                          </a:solidFill>
                        </a:rPr>
                        <a:t> </a:t>
                      </a:r>
                      <a:r>
                        <a:rPr lang="en" sz="1400" u="none" cap="none" strike="noStrike"/>
                        <a:t>5”</a:t>
                      </a:r>
                      <a:endParaRPr sz="1400" u="none" cap="none" strike="noStrike"/>
                    </a:p>
                  </a:txBody>
                  <a:tcPr marT="6875" marB="0" marR="9150" marL="91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17B05A"/>
                    </a:solidFill>
                  </a:tcPr>
                </a:tc>
              </a:tr>
              <a:tr h="197950">
                <a:tc>
                  <a:txBody>
                    <a:bodyPr/>
                    <a:lstStyle/>
                    <a:p>
                      <a:pPr indent="0" lvl="0" marL="0" marR="0" rtl="0" algn="l">
                        <a:lnSpc>
                          <a:spcPct val="100000"/>
                        </a:lnSpc>
                        <a:spcBef>
                          <a:spcPts val="0"/>
                        </a:spcBef>
                        <a:spcAft>
                          <a:spcPts val="0"/>
                        </a:spcAft>
                        <a:buClr>
                          <a:srgbClr val="000000"/>
                        </a:buClr>
                        <a:buSzPts val="1100"/>
                        <a:buFont typeface="Calibri"/>
                        <a:buNone/>
                      </a:pPr>
                      <a:r>
                        <a:rPr b="1" i="0" lang="en" sz="1100" u="none" cap="none" strike="noStrike">
                          <a:solidFill>
                            <a:srgbClr val="000000"/>
                          </a:solidFill>
                          <a:latin typeface="Calibri"/>
                          <a:ea typeface="Calibri"/>
                          <a:cs typeface="Calibri"/>
                          <a:sym typeface="Calibri"/>
                        </a:rPr>
                        <a:t>Bottom of deck has flush mount hardware?</a:t>
                      </a:r>
                      <a:endParaRPr sz="1400" u="none" cap="none" strike="noStrike"/>
                    </a:p>
                  </a:txBody>
                  <a:tcPr marT="6875" marB="0" marR="9150" marL="91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Calibri"/>
                        <a:buNone/>
                      </a:pPr>
                      <a:r>
                        <a:rPr i="0" lang="en" sz="1400" u="none" cap="none" strike="noStrike">
                          <a:solidFill>
                            <a:srgbClr val="000000"/>
                          </a:solidFill>
                        </a:rPr>
                        <a:t>YES</a:t>
                      </a:r>
                      <a:endParaRPr sz="1400" u="none" cap="none" strike="noStrike"/>
                    </a:p>
                  </a:txBody>
                  <a:tcPr marT="6875" marB="0" marR="9150" marL="91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B050"/>
                    </a:solidFill>
                  </a:tcPr>
                </a:tc>
              </a:tr>
              <a:tr h="197950">
                <a:tc>
                  <a:txBody>
                    <a:bodyPr/>
                    <a:lstStyle/>
                    <a:p>
                      <a:pPr indent="0" lvl="0" marL="0" marR="0" rtl="0" algn="l">
                        <a:lnSpc>
                          <a:spcPct val="100000"/>
                        </a:lnSpc>
                        <a:spcBef>
                          <a:spcPts val="0"/>
                        </a:spcBef>
                        <a:spcAft>
                          <a:spcPts val="0"/>
                        </a:spcAft>
                        <a:buClr>
                          <a:srgbClr val="000000"/>
                        </a:buClr>
                        <a:buSzPts val="1100"/>
                        <a:buFont typeface="Calibri"/>
                        <a:buNone/>
                      </a:pPr>
                      <a:r>
                        <a:rPr b="1" i="0" lang="en" sz="1100" u="none" cap="none" strike="noStrike">
                          <a:solidFill>
                            <a:srgbClr val="000000"/>
                          </a:solidFill>
                          <a:latin typeface="Calibri"/>
                          <a:ea typeface="Calibri"/>
                          <a:cs typeface="Calibri"/>
                          <a:sym typeface="Calibri"/>
                        </a:rPr>
                        <a:t>Within Keep-Out Zone</a:t>
                      </a:r>
                      <a:endParaRPr sz="1400" u="none" cap="none" strike="noStrike"/>
                    </a:p>
                  </a:txBody>
                  <a:tcPr marT="6875" marB="0" marR="9150" marL="91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Calibri"/>
                        <a:buNone/>
                      </a:pPr>
                      <a:r>
                        <a:rPr lang="en" sz="1400"/>
                        <a:t>NO</a:t>
                      </a:r>
                      <a:endParaRPr sz="1400"/>
                    </a:p>
                  </a:txBody>
                  <a:tcPr marT="6875" marB="0" marR="9150" marL="91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B050"/>
                    </a:solidFill>
                  </a:tcPr>
                </a:tc>
              </a:tr>
              <a:tr h="197950">
                <a:tc>
                  <a:txBody>
                    <a:bodyPr/>
                    <a:lstStyle/>
                    <a:p>
                      <a:pPr indent="0" lvl="0" marL="0" marR="0" rtl="0" algn="l">
                        <a:lnSpc>
                          <a:spcPct val="100000"/>
                        </a:lnSpc>
                        <a:spcBef>
                          <a:spcPts val="0"/>
                        </a:spcBef>
                        <a:spcAft>
                          <a:spcPts val="0"/>
                        </a:spcAft>
                        <a:buClr>
                          <a:srgbClr val="000000"/>
                        </a:buClr>
                        <a:buSzPts val="1100"/>
                        <a:buFont typeface="Calibri"/>
                        <a:buNone/>
                      </a:pPr>
                      <a:r>
                        <a:rPr b="1" i="0" lang="en" sz="1100" u="none" cap="none" strike="noStrike">
                          <a:solidFill>
                            <a:srgbClr val="000000"/>
                          </a:solidFill>
                          <a:latin typeface="Calibri"/>
                          <a:ea typeface="Calibri"/>
                          <a:cs typeface="Calibri"/>
                          <a:sym typeface="Calibri"/>
                        </a:rPr>
                        <a:t>Using &lt; 10 A/D Lines</a:t>
                      </a:r>
                      <a:endParaRPr sz="1400" u="none" cap="none" strike="noStrike"/>
                    </a:p>
                  </a:txBody>
                  <a:tcPr marT="6875" marB="0" marR="9150" marL="91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Calibri"/>
                        <a:buNone/>
                      </a:pPr>
                      <a:r>
                        <a:rPr lang="en" sz="1400"/>
                        <a:t>0</a:t>
                      </a:r>
                      <a:endParaRPr sz="1400"/>
                    </a:p>
                  </a:txBody>
                  <a:tcPr marT="6875" marB="0" marR="9150" marL="91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B050"/>
                    </a:solidFill>
                  </a:tcPr>
                </a:tc>
              </a:tr>
              <a:tr h="197950">
                <a:tc>
                  <a:txBody>
                    <a:bodyPr/>
                    <a:lstStyle/>
                    <a:p>
                      <a:pPr indent="0" lvl="0" marL="0" marR="0" rtl="0" algn="l">
                        <a:lnSpc>
                          <a:spcPct val="100000"/>
                        </a:lnSpc>
                        <a:spcBef>
                          <a:spcPts val="0"/>
                        </a:spcBef>
                        <a:spcAft>
                          <a:spcPts val="0"/>
                        </a:spcAft>
                        <a:buClr>
                          <a:srgbClr val="000000"/>
                        </a:buClr>
                        <a:buSzPts val="1100"/>
                        <a:buFont typeface="Calibri"/>
                        <a:buNone/>
                      </a:pPr>
                      <a:r>
                        <a:rPr b="1" i="0" lang="en" sz="1100" u="none" cap="none" strike="noStrike">
                          <a:solidFill>
                            <a:srgbClr val="000000"/>
                          </a:solidFill>
                          <a:latin typeface="Calibri"/>
                          <a:ea typeface="Calibri"/>
                          <a:cs typeface="Calibri"/>
                          <a:sym typeface="Calibri"/>
                        </a:rPr>
                        <a:t>Using/Understand Parallel Line</a:t>
                      </a:r>
                      <a:endParaRPr sz="1400" u="none" cap="none" strike="noStrike"/>
                    </a:p>
                  </a:txBody>
                  <a:tcPr marT="6875" marB="0" marR="9150" marL="91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Clr>
                          <a:schemeClr val="dk1"/>
                        </a:buClr>
                        <a:buSzPts val="900"/>
                        <a:buFont typeface="Calibri"/>
                        <a:buNone/>
                      </a:pPr>
                      <a:r>
                        <a:rPr lang="en" sz="1400" u="none" cap="none" strike="noStrike">
                          <a:solidFill>
                            <a:schemeClr val="dk1"/>
                          </a:solidFill>
                        </a:rPr>
                        <a:t>N/A</a:t>
                      </a:r>
                      <a:endParaRPr sz="1400" u="none" cap="none" strike="noStrike"/>
                    </a:p>
                  </a:txBody>
                  <a:tcPr marT="6875" marB="0" marR="9150" marL="91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17B05A"/>
                    </a:solidFill>
                  </a:tcPr>
                </a:tc>
              </a:tr>
              <a:tr h="197950">
                <a:tc>
                  <a:txBody>
                    <a:bodyPr/>
                    <a:lstStyle/>
                    <a:p>
                      <a:pPr indent="0" lvl="0" marL="0" marR="0" rtl="0" algn="l">
                        <a:lnSpc>
                          <a:spcPct val="100000"/>
                        </a:lnSpc>
                        <a:spcBef>
                          <a:spcPts val="0"/>
                        </a:spcBef>
                        <a:spcAft>
                          <a:spcPts val="0"/>
                        </a:spcAft>
                        <a:buClr>
                          <a:srgbClr val="000000"/>
                        </a:buClr>
                        <a:buSzPts val="1100"/>
                        <a:buFont typeface="Calibri"/>
                        <a:buNone/>
                      </a:pPr>
                      <a:r>
                        <a:rPr b="1" i="0" lang="en" sz="1100" u="none" cap="none" strike="noStrike">
                          <a:solidFill>
                            <a:srgbClr val="000000"/>
                          </a:solidFill>
                          <a:latin typeface="Calibri"/>
                          <a:ea typeface="Calibri"/>
                          <a:cs typeface="Calibri"/>
                          <a:sym typeface="Calibri"/>
                        </a:rPr>
                        <a:t>Using/Understand Asynchronous Line</a:t>
                      </a:r>
                      <a:endParaRPr sz="1400" u="none" cap="none" strike="noStrike"/>
                    </a:p>
                  </a:txBody>
                  <a:tcPr marT="6875" marB="0" marR="9150" marL="91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Calibri"/>
                        <a:buNone/>
                      </a:pPr>
                      <a:r>
                        <a:rPr lang="en" sz="1400"/>
                        <a:t>YES</a:t>
                      </a:r>
                      <a:endParaRPr sz="1400" u="none" cap="none" strike="noStrike"/>
                    </a:p>
                  </a:txBody>
                  <a:tcPr marT="6875" marB="0" marR="9150" marL="91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B050"/>
                    </a:solidFill>
                  </a:tcPr>
                </a:tc>
              </a:tr>
              <a:tr h="197950">
                <a:tc>
                  <a:txBody>
                    <a:bodyPr/>
                    <a:lstStyle/>
                    <a:p>
                      <a:pPr indent="0" lvl="0" marL="0" marR="0" rtl="0" algn="l">
                        <a:lnSpc>
                          <a:spcPct val="100000"/>
                        </a:lnSpc>
                        <a:spcBef>
                          <a:spcPts val="0"/>
                        </a:spcBef>
                        <a:spcAft>
                          <a:spcPts val="0"/>
                        </a:spcAft>
                        <a:buClr>
                          <a:srgbClr val="000000"/>
                        </a:buClr>
                        <a:buSzPts val="1100"/>
                        <a:buFont typeface="Calibri"/>
                        <a:buNone/>
                      </a:pPr>
                      <a:r>
                        <a:rPr b="1" i="0" lang="en" sz="1100" u="none" cap="none" strike="noStrike">
                          <a:solidFill>
                            <a:srgbClr val="000000"/>
                          </a:solidFill>
                          <a:latin typeface="Calibri"/>
                          <a:ea typeface="Calibri"/>
                          <a:cs typeface="Calibri"/>
                          <a:sym typeface="Calibri"/>
                        </a:rPr>
                        <a:t>Using X GSE Line(s)</a:t>
                      </a:r>
                      <a:endParaRPr sz="1400" u="none" cap="none" strike="noStrike"/>
                    </a:p>
                  </a:txBody>
                  <a:tcPr marT="6875" marB="0" marR="9150" marL="91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900"/>
                        <a:buFont typeface="Calibri"/>
                        <a:buNone/>
                      </a:pPr>
                      <a:r>
                        <a:rPr lang="en" sz="1400" u="none" cap="none" strike="noStrike"/>
                        <a:t>1</a:t>
                      </a:r>
                      <a:endParaRPr sz="1400" u="none" cap="none" strike="noStrike"/>
                    </a:p>
                  </a:txBody>
                  <a:tcPr marT="6875" marB="0" marR="9150" marL="91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B050"/>
                    </a:solidFill>
                  </a:tcPr>
                </a:tc>
              </a:tr>
              <a:tr h="260800">
                <a:tc>
                  <a:txBody>
                    <a:bodyPr/>
                    <a:lstStyle/>
                    <a:p>
                      <a:pPr indent="0" lvl="0" marL="0" marR="0" rtl="0" algn="l">
                        <a:lnSpc>
                          <a:spcPct val="100000"/>
                        </a:lnSpc>
                        <a:spcBef>
                          <a:spcPts val="0"/>
                        </a:spcBef>
                        <a:spcAft>
                          <a:spcPts val="0"/>
                        </a:spcAft>
                        <a:buClr>
                          <a:srgbClr val="000000"/>
                        </a:buClr>
                        <a:buSzPts val="1100"/>
                        <a:buFont typeface="Calibri"/>
                        <a:buNone/>
                      </a:pPr>
                      <a:r>
                        <a:rPr b="1" i="0" lang="en" sz="1100" u="none" cap="none" strike="noStrike">
                          <a:solidFill>
                            <a:srgbClr val="000000"/>
                          </a:solidFill>
                          <a:latin typeface="Calibri"/>
                          <a:ea typeface="Calibri"/>
                          <a:cs typeface="Calibri"/>
                          <a:sym typeface="Calibri"/>
                        </a:rPr>
                        <a:t>Using X Non-Redundant PWR Lines (TE-1, TE-2, TE-3)</a:t>
                      </a:r>
                      <a:endParaRPr sz="1400" u="none" cap="none" strike="noStrike"/>
                    </a:p>
                  </a:txBody>
                  <a:tcPr marT="6875" marB="0" marR="9150" marL="91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900"/>
                        <a:buFont typeface="Calibri"/>
                        <a:buNone/>
                      </a:pPr>
                      <a:r>
                        <a:rPr i="0" lang="en" sz="1400" u="none" cap="none" strike="noStrike">
                          <a:solidFill>
                            <a:srgbClr val="000000"/>
                          </a:solidFill>
                        </a:rPr>
                        <a:t>1</a:t>
                      </a:r>
                      <a:endParaRPr sz="1400" u="none" cap="none" strike="noStrike"/>
                    </a:p>
                  </a:txBody>
                  <a:tcPr marT="6875" marB="0" marR="9150" marL="91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B050"/>
                    </a:solidFill>
                  </a:tcPr>
                </a:tc>
              </a:tr>
              <a:tr h="213075">
                <a:tc>
                  <a:txBody>
                    <a:bodyPr/>
                    <a:lstStyle/>
                    <a:p>
                      <a:pPr indent="0" lvl="0" marL="0" marR="0" rtl="0" algn="l">
                        <a:lnSpc>
                          <a:spcPct val="100000"/>
                        </a:lnSpc>
                        <a:spcBef>
                          <a:spcPts val="0"/>
                        </a:spcBef>
                        <a:spcAft>
                          <a:spcPts val="0"/>
                        </a:spcAft>
                        <a:buClr>
                          <a:srgbClr val="000000"/>
                        </a:buClr>
                        <a:buSzPts val="1100"/>
                        <a:buFont typeface="Calibri"/>
                        <a:buNone/>
                      </a:pPr>
                      <a:r>
                        <a:rPr b="1" i="0" lang="en" sz="1100" u="none" cap="none" strike="noStrike">
                          <a:solidFill>
                            <a:srgbClr val="000000"/>
                          </a:solidFill>
                          <a:latin typeface="Calibri"/>
                          <a:ea typeface="Calibri"/>
                          <a:cs typeface="Calibri"/>
                          <a:sym typeface="Calibri"/>
                        </a:rPr>
                        <a:t>Using X Redundant Power Lines (TE-R)</a:t>
                      </a:r>
                      <a:endParaRPr sz="1400" u="none" cap="none" strike="noStrike"/>
                    </a:p>
                  </a:txBody>
                  <a:tcPr marT="6875" marB="0" marR="9150" marL="91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900"/>
                        <a:buFont typeface="Calibri"/>
                        <a:buNone/>
                      </a:pPr>
                      <a:r>
                        <a:rPr lang="en" sz="1400" u="none" cap="none" strike="noStrike"/>
                        <a:t>1</a:t>
                      </a:r>
                      <a:endParaRPr sz="1400" u="none" cap="none" strike="noStrike"/>
                    </a:p>
                  </a:txBody>
                  <a:tcPr marT="6875" marB="0" marR="9150" marL="91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B050"/>
                    </a:solidFill>
                  </a:tcPr>
                </a:tc>
              </a:tr>
              <a:tr h="197950">
                <a:tc>
                  <a:txBody>
                    <a:bodyPr/>
                    <a:lstStyle/>
                    <a:p>
                      <a:pPr indent="0" lvl="0" marL="0" marR="0" rtl="0" algn="l">
                        <a:lnSpc>
                          <a:spcPct val="100000"/>
                        </a:lnSpc>
                        <a:spcBef>
                          <a:spcPts val="0"/>
                        </a:spcBef>
                        <a:spcAft>
                          <a:spcPts val="0"/>
                        </a:spcAft>
                        <a:buClr>
                          <a:srgbClr val="000000"/>
                        </a:buClr>
                        <a:buSzPts val="1100"/>
                        <a:buFont typeface="Calibri"/>
                        <a:buNone/>
                      </a:pPr>
                      <a:r>
                        <a:rPr b="1" i="0" lang="en" sz="1100" u="none" cap="none" strike="noStrike">
                          <a:solidFill>
                            <a:srgbClr val="000000"/>
                          </a:solidFill>
                          <a:latin typeface="Calibri"/>
                          <a:ea typeface="Calibri"/>
                          <a:cs typeface="Calibri"/>
                          <a:sym typeface="Calibri"/>
                        </a:rPr>
                        <a:t>Using &lt; 1 Ah (&lt; 0.5 Ah for half payload)</a:t>
                      </a:r>
                      <a:endParaRPr b="1" i="0" sz="1100" u="none" cap="none" strike="noStrike">
                        <a:solidFill>
                          <a:srgbClr val="000000"/>
                        </a:solidFill>
                        <a:latin typeface="Calibri"/>
                        <a:ea typeface="Calibri"/>
                        <a:cs typeface="Calibri"/>
                        <a:sym typeface="Calibri"/>
                      </a:endParaRPr>
                    </a:p>
                  </a:txBody>
                  <a:tcPr marT="6875" marB="0" marR="9150" marL="91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900"/>
                        <a:buFont typeface="Calibri"/>
                        <a:buNone/>
                      </a:pPr>
                      <a:r>
                        <a:rPr lang="en" sz="1400" u="none" cap="none" strike="noStrike"/>
                        <a:t>Y</a:t>
                      </a:r>
                      <a:r>
                        <a:rPr lang="en" sz="1400"/>
                        <a:t>ES</a:t>
                      </a:r>
                      <a:endParaRPr sz="1400" u="none" cap="none" strike="noStrike"/>
                    </a:p>
                  </a:txBody>
                  <a:tcPr marT="6875" marB="0" marR="9150" marL="91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17B05A"/>
                    </a:solidFill>
                  </a:tcPr>
                </a:tc>
              </a:tr>
              <a:tr h="197950">
                <a:tc>
                  <a:txBody>
                    <a:bodyPr/>
                    <a:lstStyle/>
                    <a:p>
                      <a:pPr indent="0" lvl="0" marL="0" marR="0" rtl="0" algn="l">
                        <a:lnSpc>
                          <a:spcPct val="100000"/>
                        </a:lnSpc>
                        <a:spcBef>
                          <a:spcPts val="0"/>
                        </a:spcBef>
                        <a:spcAft>
                          <a:spcPts val="0"/>
                        </a:spcAft>
                        <a:buClr>
                          <a:srgbClr val="000000"/>
                        </a:buClr>
                        <a:buSzPts val="1100"/>
                        <a:buFont typeface="Calibri"/>
                        <a:buNone/>
                      </a:pPr>
                      <a:r>
                        <a:rPr b="1" i="0" lang="en" sz="1100" u="none" cap="none" strike="noStrike">
                          <a:solidFill>
                            <a:srgbClr val="000000"/>
                          </a:solidFill>
                          <a:latin typeface="Calibri"/>
                          <a:ea typeface="Calibri"/>
                          <a:cs typeface="Calibri"/>
                          <a:sym typeface="Calibri"/>
                        </a:rPr>
                        <a:t>Using &lt;= 28 V</a:t>
                      </a:r>
                      <a:endParaRPr sz="1400" u="none" cap="none" strike="noStrike"/>
                    </a:p>
                  </a:txBody>
                  <a:tcPr marT="6875" marB="0" marR="9150" marL="91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Clr>
                          <a:schemeClr val="dk1"/>
                        </a:buClr>
                        <a:buSzPts val="900"/>
                        <a:buFont typeface="Calibri"/>
                        <a:buNone/>
                      </a:pPr>
                      <a:r>
                        <a:rPr lang="en" sz="1400">
                          <a:solidFill>
                            <a:schemeClr val="dk1"/>
                          </a:solidFill>
                        </a:rPr>
                        <a:t>YES</a:t>
                      </a:r>
                      <a:endParaRPr sz="1400" u="none" cap="none" strike="noStrike"/>
                    </a:p>
                  </a:txBody>
                  <a:tcPr marT="6875" marB="0" marR="9150" marL="91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17B05A"/>
                    </a:solidFill>
                  </a:tcPr>
                </a:tc>
              </a:tr>
              <a:tr h="197950">
                <a:tc>
                  <a:txBody>
                    <a:bodyPr/>
                    <a:lstStyle/>
                    <a:p>
                      <a:pPr indent="0" lvl="0" marL="0" marR="0" rtl="0" algn="l">
                        <a:lnSpc>
                          <a:spcPct val="100000"/>
                        </a:lnSpc>
                        <a:spcBef>
                          <a:spcPts val="0"/>
                        </a:spcBef>
                        <a:spcAft>
                          <a:spcPts val="0"/>
                        </a:spcAft>
                        <a:buClr>
                          <a:srgbClr val="000000"/>
                        </a:buClr>
                        <a:buSzPts val="1100"/>
                        <a:buFont typeface="Calibri"/>
                        <a:buNone/>
                      </a:pPr>
                      <a:r>
                        <a:rPr b="1" i="0" lang="en" sz="1100" u="none" cap="none" strike="noStrike">
                          <a:solidFill>
                            <a:srgbClr val="000000"/>
                          </a:solidFill>
                          <a:latin typeface="Calibri"/>
                          <a:ea typeface="Calibri"/>
                          <a:cs typeface="Calibri"/>
                          <a:sym typeface="Calibri"/>
                        </a:rPr>
                        <a:t>Using RF (If yes, list frequency and TX Power)</a:t>
                      </a:r>
                      <a:endParaRPr sz="1400" u="none" cap="none" strike="noStrike"/>
                    </a:p>
                  </a:txBody>
                  <a:tcPr marT="6875" marB="0" marR="9150" marL="91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900"/>
                        <a:buFont typeface="Calibri"/>
                        <a:buNone/>
                      </a:pPr>
                      <a:r>
                        <a:rPr lang="en" sz="1400"/>
                        <a:t>NO</a:t>
                      </a:r>
                      <a:endParaRPr sz="1400" u="none" cap="none" strike="noStrike"/>
                    </a:p>
                  </a:txBody>
                  <a:tcPr marT="6875" marB="0" marR="9150" marL="91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17B05A"/>
                    </a:solidFill>
                  </a:tcPr>
                </a:tc>
              </a:tr>
              <a:tr h="197950">
                <a:tc>
                  <a:txBody>
                    <a:bodyPr/>
                    <a:lstStyle/>
                    <a:p>
                      <a:pPr indent="0" lvl="0" marL="0" marR="0" rtl="0" algn="l">
                        <a:lnSpc>
                          <a:spcPct val="100000"/>
                        </a:lnSpc>
                        <a:spcBef>
                          <a:spcPts val="0"/>
                        </a:spcBef>
                        <a:spcAft>
                          <a:spcPts val="0"/>
                        </a:spcAft>
                        <a:buClr>
                          <a:srgbClr val="000000"/>
                        </a:buClr>
                        <a:buSzPts val="1100"/>
                        <a:buFont typeface="Calibri"/>
                        <a:buNone/>
                      </a:pPr>
                      <a:r>
                        <a:rPr b="1" i="0" lang="en" sz="1100" u="none" cap="none" strike="noStrike">
                          <a:solidFill>
                            <a:srgbClr val="000000"/>
                          </a:solidFill>
                          <a:latin typeface="Calibri"/>
                          <a:ea typeface="Calibri"/>
                          <a:cs typeface="Calibri"/>
                          <a:sym typeface="Calibri"/>
                        </a:rPr>
                        <a:t>Using deployable?</a:t>
                      </a:r>
                      <a:endParaRPr sz="1400" u="none" cap="none" strike="noStrike"/>
                    </a:p>
                  </a:txBody>
                  <a:tcPr marT="6875" marB="0" marR="9150" marL="91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900"/>
                        <a:buFont typeface="Calibri"/>
                        <a:buNone/>
                      </a:pPr>
                      <a:r>
                        <a:rPr i="0" lang="en" sz="1400" u="none" cap="none" strike="noStrike">
                          <a:solidFill>
                            <a:srgbClr val="000000"/>
                          </a:solidFill>
                        </a:rPr>
                        <a:t>YES</a:t>
                      </a:r>
                      <a:endParaRPr sz="1400" u="none" cap="none" strike="noStrike"/>
                    </a:p>
                  </a:txBody>
                  <a:tcPr marT="6875" marB="0" marR="9150" marL="91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17B05A"/>
                    </a:solidFill>
                  </a:tcPr>
                </a:tc>
              </a:tr>
              <a:tr h="197950">
                <a:tc>
                  <a:txBody>
                    <a:bodyPr/>
                    <a:lstStyle/>
                    <a:p>
                      <a:pPr indent="0" lvl="0" marL="0" marR="0" rtl="0" algn="l">
                        <a:lnSpc>
                          <a:spcPct val="100000"/>
                        </a:lnSpc>
                        <a:spcBef>
                          <a:spcPts val="0"/>
                        </a:spcBef>
                        <a:spcAft>
                          <a:spcPts val="0"/>
                        </a:spcAft>
                        <a:buClr>
                          <a:srgbClr val="000000"/>
                        </a:buClr>
                        <a:buSzPts val="1100"/>
                        <a:buFont typeface="Calibri"/>
                        <a:buNone/>
                      </a:pPr>
                      <a:r>
                        <a:rPr b="1" i="0" lang="en" sz="1100" u="none" cap="none" strike="noStrike">
                          <a:solidFill>
                            <a:srgbClr val="000000"/>
                          </a:solidFill>
                          <a:latin typeface="Calibri"/>
                          <a:ea typeface="Calibri"/>
                          <a:cs typeface="Calibri"/>
                          <a:sym typeface="Calibri"/>
                        </a:rPr>
                        <a:t>Whole team consists of US Persons</a:t>
                      </a:r>
                      <a:endParaRPr sz="1400" u="none" cap="none" strike="noStrike"/>
                    </a:p>
                  </a:txBody>
                  <a:tcPr marT="6875" marB="0" marR="9150" marL="91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900"/>
                        <a:buFont typeface="Calibri"/>
                        <a:buNone/>
                      </a:pPr>
                      <a:r>
                        <a:rPr i="0" lang="en" sz="1400" u="none" cap="none" strike="noStrike">
                          <a:solidFill>
                            <a:srgbClr val="000000"/>
                          </a:solidFill>
                        </a:rPr>
                        <a:t>YES</a:t>
                      </a:r>
                      <a:endParaRPr sz="1400" u="none" cap="none" strike="noStrike"/>
                    </a:p>
                  </a:txBody>
                  <a:tcPr marT="6875" marB="0" marR="9150" marL="91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17B05A"/>
                    </a:solidFill>
                  </a:tcPr>
                </a:tc>
              </a:tr>
              <a:tr h="197950">
                <a:tc>
                  <a:txBody>
                    <a:bodyPr/>
                    <a:lstStyle/>
                    <a:p>
                      <a:pPr indent="0" lvl="0" marL="0" marR="0" rtl="0" algn="l">
                        <a:lnSpc>
                          <a:spcPct val="100000"/>
                        </a:lnSpc>
                        <a:spcBef>
                          <a:spcPts val="0"/>
                        </a:spcBef>
                        <a:spcAft>
                          <a:spcPts val="0"/>
                        </a:spcAft>
                        <a:buClr>
                          <a:srgbClr val="000000"/>
                        </a:buClr>
                        <a:buSzPts val="1100"/>
                        <a:buFont typeface="Calibri"/>
                        <a:buNone/>
                      </a:pPr>
                      <a:r>
                        <a:rPr b="1" i="0" lang="en" sz="1100" u="none" cap="none" strike="noStrike">
                          <a:solidFill>
                            <a:srgbClr val="000000"/>
                          </a:solidFill>
                          <a:latin typeface="Calibri"/>
                          <a:ea typeface="Calibri"/>
                          <a:cs typeface="Calibri"/>
                          <a:sym typeface="Calibri"/>
                        </a:rPr>
                        <a:t>Using ITAR and/or Export Controlled hardware</a:t>
                      </a:r>
                      <a:endParaRPr sz="1400" u="none" cap="none" strike="noStrike"/>
                    </a:p>
                  </a:txBody>
                  <a:tcPr marT="6875" marB="0" marR="9150" marL="91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900"/>
                        <a:buFont typeface="Calibri"/>
                        <a:buNone/>
                      </a:pPr>
                      <a:r>
                        <a:rPr i="0" lang="en" sz="1400" u="none" cap="none" strike="noStrike">
                          <a:solidFill>
                            <a:srgbClr val="000000"/>
                          </a:solidFill>
                        </a:rPr>
                        <a:t>NO</a:t>
                      </a:r>
                      <a:endParaRPr sz="1400" u="none" cap="none" strike="noStrike"/>
                    </a:p>
                  </a:txBody>
                  <a:tcPr marT="6875" marB="0" marR="9150" marL="91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17B05A"/>
                    </a:solidFill>
                  </a:tcPr>
                </a:tc>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5" name="Shape 1335"/>
        <p:cNvGrpSpPr/>
        <p:nvPr/>
      </p:nvGrpSpPr>
      <p:grpSpPr>
        <a:xfrm>
          <a:off x="0" y="0"/>
          <a:ext cx="0" cy="0"/>
          <a:chOff x="0" y="0"/>
          <a:chExt cx="0" cy="0"/>
        </a:xfrm>
      </p:grpSpPr>
      <p:sp>
        <p:nvSpPr>
          <p:cNvPr id="1336" name="Google Shape;1336;p127"/>
          <p:cNvSpPr txBox="1"/>
          <p:nvPr>
            <p:ph type="title"/>
          </p:nvPr>
        </p:nvSpPr>
        <p:spPr>
          <a:xfrm>
            <a:off x="0" y="57150"/>
            <a:ext cx="82296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Arial"/>
                <a:ea typeface="Arial"/>
                <a:cs typeface="Arial"/>
                <a:sym typeface="Arial"/>
              </a:rPr>
              <a:t>Monetary Budget </a:t>
            </a:r>
            <a:endParaRPr>
              <a:latin typeface="Arial"/>
              <a:ea typeface="Arial"/>
              <a:cs typeface="Arial"/>
              <a:sym typeface="Arial"/>
            </a:endParaRPr>
          </a:p>
        </p:txBody>
      </p:sp>
      <p:pic>
        <p:nvPicPr>
          <p:cNvPr id="1337" name="Google Shape;1337;p127"/>
          <p:cNvPicPr preferRelativeResize="0"/>
          <p:nvPr/>
        </p:nvPicPr>
        <p:blipFill rotWithShape="1">
          <a:blip r:embed="rId3">
            <a:alphaModFix/>
          </a:blip>
          <a:srcRect b="52223" l="0" r="-4286" t="0"/>
          <a:stretch/>
        </p:blipFill>
        <p:spPr>
          <a:xfrm>
            <a:off x="2839025" y="770825"/>
            <a:ext cx="3287275" cy="3251746"/>
          </a:xfrm>
          <a:prstGeom prst="rect">
            <a:avLst/>
          </a:prstGeom>
          <a:noFill/>
          <a:ln>
            <a:noFill/>
          </a:ln>
        </p:spPr>
      </p:pic>
      <p:sp>
        <p:nvSpPr>
          <p:cNvPr id="1338" name="Google Shape;1338;p127"/>
          <p:cNvSpPr txBox="1"/>
          <p:nvPr/>
        </p:nvSpPr>
        <p:spPr>
          <a:xfrm>
            <a:off x="51725" y="811025"/>
            <a:ext cx="2787300" cy="24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t>This budget includes:</a:t>
            </a:r>
            <a:endParaRPr b="1" sz="1600"/>
          </a:p>
          <a:p>
            <a:pPr indent="0" lvl="0" marL="0" rtl="0" algn="l">
              <a:spcBef>
                <a:spcPts val="0"/>
              </a:spcBef>
              <a:spcAft>
                <a:spcPts val="0"/>
              </a:spcAft>
              <a:buNone/>
            </a:pPr>
            <a:r>
              <a:rPr lang="en" sz="1600"/>
              <a:t>-  Cost of participation</a:t>
            </a:r>
            <a:endParaRPr sz="1600"/>
          </a:p>
          <a:p>
            <a:pPr indent="0" lvl="0" marL="0" rtl="0" algn="l">
              <a:spcBef>
                <a:spcPts val="0"/>
              </a:spcBef>
              <a:spcAft>
                <a:spcPts val="0"/>
              </a:spcAft>
              <a:buNone/>
            </a:pPr>
            <a:r>
              <a:rPr lang="en" sz="1600"/>
              <a:t>- Hardware expenses</a:t>
            </a:r>
            <a:endParaRPr sz="1600"/>
          </a:p>
          <a:p>
            <a:pPr indent="0" lvl="0" marL="0" rtl="0" algn="l">
              <a:spcBef>
                <a:spcPts val="0"/>
              </a:spcBef>
              <a:spcAft>
                <a:spcPts val="0"/>
              </a:spcAft>
              <a:buNone/>
            </a:pPr>
            <a:r>
              <a:rPr lang="en" sz="1600"/>
              <a:t>- Budget for travel expenses</a:t>
            </a:r>
            <a:endParaRPr sz="1600"/>
          </a:p>
          <a:p>
            <a:pPr indent="0" lvl="0" marL="0" rtl="0" algn="l">
              <a:spcBef>
                <a:spcPts val="0"/>
              </a:spcBef>
              <a:spcAft>
                <a:spcPts val="0"/>
              </a:spcAft>
              <a:buNone/>
            </a:pPr>
            <a:r>
              <a:rPr lang="en" sz="1600"/>
              <a:t>- Updated cost per experiment </a:t>
            </a:r>
            <a:endParaRPr sz="1600"/>
          </a:p>
        </p:txBody>
      </p:sp>
      <p:pic>
        <p:nvPicPr>
          <p:cNvPr id="1339" name="Google Shape;1339;p127"/>
          <p:cNvPicPr preferRelativeResize="0"/>
          <p:nvPr/>
        </p:nvPicPr>
        <p:blipFill>
          <a:blip r:embed="rId4">
            <a:alphaModFix/>
          </a:blip>
          <a:stretch>
            <a:fillRect/>
          </a:stretch>
        </p:blipFill>
        <p:spPr>
          <a:xfrm>
            <a:off x="5905050" y="1660925"/>
            <a:ext cx="3131600" cy="2955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24" name="Shape 324"/>
        <p:cNvGrpSpPr/>
        <p:nvPr/>
      </p:nvGrpSpPr>
      <p:grpSpPr>
        <a:xfrm>
          <a:off x="0" y="0"/>
          <a:ext cx="0" cy="0"/>
          <a:chOff x="0" y="0"/>
          <a:chExt cx="0" cy="0"/>
        </a:xfrm>
      </p:grpSpPr>
      <p:sp>
        <p:nvSpPr>
          <p:cNvPr id="325" name="Google Shape;325;p47"/>
          <p:cNvSpPr txBox="1"/>
          <p:nvPr/>
        </p:nvSpPr>
        <p:spPr>
          <a:xfrm>
            <a:off x="80963" y="228600"/>
            <a:ext cx="3452700" cy="43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Century"/>
              <a:buNone/>
            </a:pPr>
            <a:r>
              <a:rPr i="0" lang="en" sz="3200" u="none" cap="none" strike="noStrike">
                <a:solidFill>
                  <a:schemeClr val="dk1"/>
                </a:solidFill>
              </a:rPr>
              <a:t>Payload Location</a:t>
            </a:r>
            <a:endParaRPr/>
          </a:p>
        </p:txBody>
      </p:sp>
      <p:sp>
        <p:nvSpPr>
          <p:cNvPr id="326" name="Google Shape;326;p47"/>
          <p:cNvSpPr txBox="1"/>
          <p:nvPr>
            <p:ph idx="1" type="body"/>
          </p:nvPr>
        </p:nvSpPr>
        <p:spPr>
          <a:xfrm>
            <a:off x="0" y="1006078"/>
            <a:ext cx="8229600" cy="3394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nvGrpSpPr>
          <p:cNvPr id="327" name="Google Shape;327;p47"/>
          <p:cNvGrpSpPr/>
          <p:nvPr/>
        </p:nvGrpSpPr>
        <p:grpSpPr>
          <a:xfrm>
            <a:off x="48363" y="1113495"/>
            <a:ext cx="8132874" cy="1709999"/>
            <a:chOff x="152400" y="2133600"/>
            <a:chExt cx="8132874" cy="2279999"/>
          </a:xfrm>
        </p:grpSpPr>
        <p:pic>
          <p:nvPicPr>
            <p:cNvPr id="328" name="Google Shape;328;p47"/>
            <p:cNvPicPr preferRelativeResize="0"/>
            <p:nvPr/>
          </p:nvPicPr>
          <p:blipFill rotWithShape="1">
            <a:blip r:embed="rId3">
              <a:alphaModFix/>
            </a:blip>
            <a:srcRect b="0" l="0" r="0" t="0"/>
            <a:stretch/>
          </p:blipFill>
          <p:spPr>
            <a:xfrm>
              <a:off x="152400" y="2133600"/>
              <a:ext cx="8132874" cy="2279999"/>
            </a:xfrm>
            <a:prstGeom prst="rect">
              <a:avLst/>
            </a:prstGeom>
            <a:noFill/>
            <a:ln>
              <a:noFill/>
            </a:ln>
          </p:spPr>
        </p:pic>
        <p:sp>
          <p:nvSpPr>
            <p:cNvPr id="329" name="Google Shape;329;p47"/>
            <p:cNvSpPr/>
            <p:nvPr/>
          </p:nvSpPr>
          <p:spPr>
            <a:xfrm>
              <a:off x="1435932" y="2482270"/>
              <a:ext cx="914400" cy="1600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330" name="Google Shape;330;p47"/>
            <p:cNvPicPr preferRelativeResize="0"/>
            <p:nvPr/>
          </p:nvPicPr>
          <p:blipFill rotWithShape="1">
            <a:blip r:embed="rId4">
              <a:alphaModFix/>
            </a:blip>
            <a:srcRect b="0" l="0" r="0" t="0"/>
            <a:stretch/>
          </p:blipFill>
          <p:spPr>
            <a:xfrm>
              <a:off x="1133375" y="2702452"/>
              <a:ext cx="1040014" cy="1137166"/>
            </a:xfrm>
            <a:prstGeom prst="rect">
              <a:avLst/>
            </a:prstGeom>
            <a:noFill/>
            <a:ln>
              <a:noFill/>
            </a:ln>
          </p:spPr>
        </p:pic>
        <p:pic>
          <p:nvPicPr>
            <p:cNvPr id="331" name="Google Shape;331;p47"/>
            <p:cNvPicPr preferRelativeResize="0"/>
            <p:nvPr/>
          </p:nvPicPr>
          <p:blipFill rotWithShape="1">
            <a:blip r:embed="rId5">
              <a:alphaModFix/>
            </a:blip>
            <a:srcRect b="0" l="0" r="0" t="0"/>
            <a:stretch/>
          </p:blipFill>
          <p:spPr>
            <a:xfrm rot="5400000">
              <a:off x="2667556" y="3014311"/>
              <a:ext cx="772102" cy="513448"/>
            </a:xfrm>
            <a:prstGeom prst="rect">
              <a:avLst/>
            </a:prstGeom>
            <a:noFill/>
            <a:ln>
              <a:noFill/>
            </a:ln>
          </p:spPr>
        </p:pic>
        <p:pic>
          <p:nvPicPr>
            <p:cNvPr id="332" name="Google Shape;332;p47"/>
            <p:cNvPicPr preferRelativeResize="0"/>
            <p:nvPr/>
          </p:nvPicPr>
          <p:blipFill rotWithShape="1">
            <a:blip r:embed="rId6">
              <a:alphaModFix/>
            </a:blip>
            <a:srcRect b="0" l="0" r="0" t="0"/>
            <a:stretch/>
          </p:blipFill>
          <p:spPr>
            <a:xfrm rot="5400000">
              <a:off x="3735990" y="2878512"/>
              <a:ext cx="787009" cy="708308"/>
            </a:xfrm>
            <a:prstGeom prst="rect">
              <a:avLst/>
            </a:prstGeom>
            <a:noFill/>
            <a:ln>
              <a:noFill/>
            </a:ln>
          </p:spPr>
        </p:pic>
        <p:grpSp>
          <p:nvGrpSpPr>
            <p:cNvPr id="333" name="Google Shape;333;p47"/>
            <p:cNvGrpSpPr/>
            <p:nvPr/>
          </p:nvGrpSpPr>
          <p:grpSpPr>
            <a:xfrm>
              <a:off x="5720992" y="2646569"/>
              <a:ext cx="385131" cy="1324467"/>
              <a:chOff x="7228980" y="2561691"/>
              <a:chExt cx="385131" cy="1324467"/>
            </a:xfrm>
          </p:grpSpPr>
          <p:pic>
            <p:nvPicPr>
              <p:cNvPr id="334" name="Google Shape;334;p47"/>
              <p:cNvPicPr preferRelativeResize="0"/>
              <p:nvPr/>
            </p:nvPicPr>
            <p:blipFill rotWithShape="1">
              <a:blip r:embed="rId7">
                <a:alphaModFix/>
              </a:blip>
              <a:srcRect b="0" l="25643" r="17522" t="0"/>
              <a:stretch/>
            </p:blipFill>
            <p:spPr>
              <a:xfrm rot="5400000">
                <a:off x="7271159" y="3543205"/>
                <a:ext cx="316572" cy="369333"/>
              </a:xfrm>
              <a:prstGeom prst="rect">
                <a:avLst/>
              </a:prstGeom>
              <a:noFill/>
              <a:ln>
                <a:noFill/>
              </a:ln>
            </p:spPr>
          </p:pic>
          <p:pic>
            <p:nvPicPr>
              <p:cNvPr id="335" name="Google Shape;335;p47"/>
              <p:cNvPicPr preferRelativeResize="0"/>
              <p:nvPr/>
            </p:nvPicPr>
            <p:blipFill rotWithShape="1">
              <a:blip r:embed="rId8">
                <a:alphaModFix/>
              </a:blip>
              <a:srcRect b="0" l="0" r="0" t="0"/>
              <a:stretch/>
            </p:blipFill>
            <p:spPr>
              <a:xfrm rot="5400000">
                <a:off x="7120358" y="2670313"/>
                <a:ext cx="493545" cy="276301"/>
              </a:xfrm>
              <a:prstGeom prst="rect">
                <a:avLst/>
              </a:prstGeom>
              <a:noFill/>
              <a:ln>
                <a:noFill/>
              </a:ln>
            </p:spPr>
          </p:pic>
          <p:pic>
            <p:nvPicPr>
              <p:cNvPr id="336" name="Google Shape;336;p47"/>
              <p:cNvPicPr preferRelativeResize="0"/>
              <p:nvPr/>
            </p:nvPicPr>
            <p:blipFill rotWithShape="1">
              <a:blip r:embed="rId9">
                <a:alphaModFix/>
              </a:blip>
              <a:srcRect b="0" l="0" r="0" t="0"/>
              <a:stretch/>
            </p:blipFill>
            <p:spPr>
              <a:xfrm rot="5400000">
                <a:off x="7155683" y="3205571"/>
                <a:ext cx="470406" cy="228789"/>
              </a:xfrm>
              <a:prstGeom prst="rect">
                <a:avLst/>
              </a:prstGeom>
              <a:noFill/>
              <a:ln>
                <a:noFill/>
              </a:ln>
            </p:spPr>
          </p:pic>
        </p:grpSp>
        <p:pic>
          <p:nvPicPr>
            <p:cNvPr id="337" name="Google Shape;337;p47"/>
            <p:cNvPicPr preferRelativeResize="0"/>
            <p:nvPr/>
          </p:nvPicPr>
          <p:blipFill rotWithShape="1">
            <a:blip r:embed="rId10">
              <a:alphaModFix/>
            </a:blip>
            <a:srcRect b="0" l="0" r="0" t="0"/>
            <a:stretch/>
          </p:blipFill>
          <p:spPr>
            <a:xfrm rot="5400000">
              <a:off x="6846542" y="2978235"/>
              <a:ext cx="922611" cy="439009"/>
            </a:xfrm>
            <a:prstGeom prst="rect">
              <a:avLst/>
            </a:prstGeom>
            <a:noFill/>
            <a:ln>
              <a:noFill/>
            </a:ln>
          </p:spPr>
        </p:pic>
        <p:pic>
          <p:nvPicPr>
            <p:cNvPr id="338" name="Google Shape;338;p47"/>
            <p:cNvPicPr preferRelativeResize="0"/>
            <p:nvPr/>
          </p:nvPicPr>
          <p:blipFill rotWithShape="1">
            <a:blip r:embed="rId11">
              <a:alphaModFix/>
            </a:blip>
            <a:srcRect b="0" l="0" r="0" t="0"/>
            <a:stretch/>
          </p:blipFill>
          <p:spPr>
            <a:xfrm rot="5400000">
              <a:off x="6278348" y="2925114"/>
              <a:ext cx="635400" cy="622800"/>
            </a:xfrm>
            <a:prstGeom prst="ellipse">
              <a:avLst/>
            </a:prstGeom>
            <a:noFill/>
            <a:ln>
              <a:noFill/>
            </a:ln>
          </p:spPr>
        </p:pic>
        <p:pic>
          <p:nvPicPr>
            <p:cNvPr descr="sfdc.png" id="339" name="Google Shape;339;p47"/>
            <p:cNvPicPr preferRelativeResize="0"/>
            <p:nvPr/>
          </p:nvPicPr>
          <p:blipFill rotWithShape="1">
            <a:blip r:embed="rId12">
              <a:alphaModFix/>
            </a:blip>
            <a:srcRect b="0" l="0" r="0" t="0"/>
            <a:stretch/>
          </p:blipFill>
          <p:spPr>
            <a:xfrm rot="5400000">
              <a:off x="4900586" y="3023524"/>
              <a:ext cx="523718" cy="495022"/>
            </a:xfrm>
            <a:prstGeom prst="rect">
              <a:avLst/>
            </a:prstGeom>
            <a:noFill/>
            <a:ln>
              <a:noFill/>
            </a:ln>
          </p:spPr>
        </p:pic>
      </p:gr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3" name="Shape 1343"/>
        <p:cNvGrpSpPr/>
        <p:nvPr/>
      </p:nvGrpSpPr>
      <p:grpSpPr>
        <a:xfrm>
          <a:off x="0" y="0"/>
          <a:ext cx="0" cy="0"/>
          <a:chOff x="0" y="0"/>
          <a:chExt cx="0" cy="0"/>
        </a:xfrm>
      </p:grpSpPr>
      <p:sp>
        <p:nvSpPr>
          <p:cNvPr id="1344" name="Google Shape;1344;p128"/>
          <p:cNvSpPr txBox="1"/>
          <p:nvPr>
            <p:ph type="title"/>
          </p:nvPr>
        </p:nvSpPr>
        <p:spPr>
          <a:xfrm>
            <a:off x="0" y="121444"/>
            <a:ext cx="8229600" cy="699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3000"/>
              <a:buFont typeface="Arial"/>
              <a:buNone/>
            </a:pPr>
            <a:r>
              <a:rPr lang="en" sz="3000">
                <a:latin typeface="Arial"/>
                <a:ea typeface="Arial"/>
                <a:cs typeface="Arial"/>
                <a:sym typeface="Arial"/>
              </a:rPr>
              <a:t>Team Contact Matrix</a:t>
            </a:r>
            <a:endParaRPr sz="3000">
              <a:latin typeface="Arial"/>
              <a:ea typeface="Arial"/>
              <a:cs typeface="Arial"/>
              <a:sym typeface="Arial"/>
            </a:endParaRPr>
          </a:p>
        </p:txBody>
      </p:sp>
      <p:sp>
        <p:nvSpPr>
          <p:cNvPr id="1345" name="Google Shape;1345;p128"/>
          <p:cNvSpPr txBox="1"/>
          <p:nvPr>
            <p:ph idx="1" type="body"/>
          </p:nvPr>
        </p:nvSpPr>
        <p:spPr>
          <a:xfrm>
            <a:off x="0" y="1006075"/>
            <a:ext cx="9144000" cy="3394500"/>
          </a:xfrm>
          <a:prstGeom prst="rect">
            <a:avLst/>
          </a:prstGeom>
          <a:noFill/>
          <a:ln>
            <a:noFill/>
          </a:ln>
        </p:spPr>
        <p:txBody>
          <a:bodyPr anchorCtr="0" anchor="t" bIns="45700" lIns="91425" spcFirstLastPara="1" rIns="91425" wrap="square" tIns="45700">
            <a:noAutofit/>
          </a:bodyPr>
          <a:lstStyle/>
          <a:p>
            <a:pPr indent="0" lvl="0" marL="0" rtl="0" algn="l">
              <a:spcBef>
                <a:spcPts val="640"/>
              </a:spcBef>
              <a:spcAft>
                <a:spcPts val="0"/>
              </a:spcAft>
              <a:buClr>
                <a:schemeClr val="dk1"/>
              </a:buClr>
              <a:buSzPts val="3200"/>
              <a:buFont typeface="Century"/>
              <a:buNone/>
            </a:pPr>
            <a:r>
              <a:rPr lang="en"/>
              <a:t> </a:t>
            </a:r>
            <a:endParaRPr/>
          </a:p>
        </p:txBody>
      </p:sp>
      <p:sp>
        <p:nvSpPr>
          <p:cNvPr id="1346" name="Google Shape;1346;p128"/>
          <p:cNvSpPr txBox="1"/>
          <p:nvPr/>
        </p:nvSpPr>
        <p:spPr>
          <a:xfrm>
            <a:off x="7358925" y="4686475"/>
            <a:ext cx="402900" cy="2865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347" name="Google Shape;1347;p128"/>
          <p:cNvPicPr preferRelativeResize="0"/>
          <p:nvPr/>
        </p:nvPicPr>
        <p:blipFill>
          <a:blip r:embed="rId3">
            <a:alphaModFix/>
          </a:blip>
          <a:stretch>
            <a:fillRect/>
          </a:stretch>
        </p:blipFill>
        <p:spPr>
          <a:xfrm>
            <a:off x="38625" y="904200"/>
            <a:ext cx="8152351" cy="3304326"/>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2" name="Shape 1352"/>
        <p:cNvGrpSpPr/>
        <p:nvPr/>
      </p:nvGrpSpPr>
      <p:grpSpPr>
        <a:xfrm>
          <a:off x="0" y="0"/>
          <a:ext cx="0" cy="0"/>
          <a:chOff x="0" y="0"/>
          <a:chExt cx="0" cy="0"/>
        </a:xfrm>
      </p:grpSpPr>
      <p:sp>
        <p:nvSpPr>
          <p:cNvPr id="1353" name="Google Shape;1353;p129"/>
          <p:cNvSpPr txBox="1"/>
          <p:nvPr>
            <p:ph type="title"/>
          </p:nvPr>
        </p:nvSpPr>
        <p:spPr>
          <a:xfrm>
            <a:off x="0" y="57150"/>
            <a:ext cx="82296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Arial"/>
                <a:ea typeface="Arial"/>
                <a:cs typeface="Arial"/>
                <a:sym typeface="Arial"/>
              </a:rPr>
              <a:t>Availability Matrix </a:t>
            </a:r>
            <a:endParaRPr>
              <a:latin typeface="Arial"/>
              <a:ea typeface="Arial"/>
              <a:cs typeface="Arial"/>
              <a:sym typeface="Arial"/>
            </a:endParaRPr>
          </a:p>
        </p:txBody>
      </p:sp>
      <p:sp>
        <p:nvSpPr>
          <p:cNvPr id="1354" name="Google Shape;1354;p129"/>
          <p:cNvSpPr txBox="1"/>
          <p:nvPr>
            <p:ph idx="12" type="sldNum"/>
          </p:nvPr>
        </p:nvSpPr>
        <p:spPr>
          <a:xfrm>
            <a:off x="6553200" y="4696988"/>
            <a:ext cx="2133600" cy="3570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pic>
        <p:nvPicPr>
          <p:cNvPr id="1355" name="Google Shape;1355;p129"/>
          <p:cNvPicPr preferRelativeResize="0"/>
          <p:nvPr/>
        </p:nvPicPr>
        <p:blipFill rotWithShape="1">
          <a:blip r:embed="rId3">
            <a:alphaModFix/>
          </a:blip>
          <a:srcRect b="1970" l="-1714" r="58842" t="0"/>
          <a:stretch/>
        </p:blipFill>
        <p:spPr>
          <a:xfrm>
            <a:off x="2508775" y="818325"/>
            <a:ext cx="3413901" cy="40267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0" name="Shape 1360"/>
        <p:cNvGrpSpPr/>
        <p:nvPr/>
      </p:nvGrpSpPr>
      <p:grpSpPr>
        <a:xfrm>
          <a:off x="0" y="0"/>
          <a:ext cx="0" cy="0"/>
          <a:chOff x="0" y="0"/>
          <a:chExt cx="0" cy="0"/>
        </a:xfrm>
      </p:grpSpPr>
      <p:sp>
        <p:nvSpPr>
          <p:cNvPr id="1361" name="Google Shape;1361;p130"/>
          <p:cNvSpPr txBox="1"/>
          <p:nvPr>
            <p:ph type="title"/>
          </p:nvPr>
        </p:nvSpPr>
        <p:spPr>
          <a:xfrm>
            <a:off x="0" y="57150"/>
            <a:ext cx="8229600" cy="857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Arial"/>
                <a:ea typeface="Arial"/>
                <a:cs typeface="Arial"/>
                <a:sym typeface="Arial"/>
              </a:rPr>
              <a:t>Team Picture</a:t>
            </a:r>
            <a:endParaRPr>
              <a:latin typeface="Arial"/>
              <a:ea typeface="Arial"/>
              <a:cs typeface="Arial"/>
              <a:sym typeface="Arial"/>
            </a:endParaRPr>
          </a:p>
        </p:txBody>
      </p:sp>
      <p:sp>
        <p:nvSpPr>
          <p:cNvPr id="1362" name="Google Shape;1362;p130"/>
          <p:cNvSpPr txBox="1"/>
          <p:nvPr>
            <p:ph idx="12" type="sldNum"/>
          </p:nvPr>
        </p:nvSpPr>
        <p:spPr>
          <a:xfrm>
            <a:off x="6553200" y="4696963"/>
            <a:ext cx="2133600" cy="357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pic>
        <p:nvPicPr>
          <p:cNvPr id="1363" name="Google Shape;1363;p130"/>
          <p:cNvPicPr preferRelativeResize="0"/>
          <p:nvPr/>
        </p:nvPicPr>
        <p:blipFill>
          <a:blip r:embed="rId3">
            <a:alphaModFix/>
          </a:blip>
          <a:stretch>
            <a:fillRect/>
          </a:stretch>
        </p:blipFill>
        <p:spPr>
          <a:xfrm>
            <a:off x="1072775" y="727169"/>
            <a:ext cx="5997413" cy="3373537"/>
          </a:xfrm>
          <a:prstGeom prst="rect">
            <a:avLst/>
          </a:prstGeom>
          <a:noFill/>
          <a:ln>
            <a:noFill/>
          </a:ln>
        </p:spPr>
      </p:pic>
      <p:sp>
        <p:nvSpPr>
          <p:cNvPr id="1364" name="Google Shape;1364;p130"/>
          <p:cNvSpPr txBox="1"/>
          <p:nvPr/>
        </p:nvSpPr>
        <p:spPr>
          <a:xfrm>
            <a:off x="133950" y="4100699"/>
            <a:ext cx="7969800" cy="40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From left to right: Bruce Bell, Ruby Martinez, Cassidy Bliss, Dallas McKeough, Henry Reyes, Nick Vail, Ian McComas, Ryan Wade, Joseph Harrell, Rhiannon Larsen, James Cook. Not Shown: Audrey Whitesell, Stacie Barbarick</a:t>
            </a:r>
            <a:endParaRPr sz="1000"/>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8" name="Shape 1368"/>
        <p:cNvGrpSpPr/>
        <p:nvPr/>
      </p:nvGrpSpPr>
      <p:grpSpPr>
        <a:xfrm>
          <a:off x="0" y="0"/>
          <a:ext cx="0" cy="0"/>
          <a:chOff x="0" y="0"/>
          <a:chExt cx="0" cy="0"/>
        </a:xfrm>
      </p:grpSpPr>
      <p:sp>
        <p:nvSpPr>
          <p:cNvPr id="1369" name="Google Shape;1369;p131"/>
          <p:cNvSpPr txBox="1"/>
          <p:nvPr>
            <p:ph type="ctrTitle"/>
          </p:nvPr>
        </p:nvSpPr>
        <p:spPr>
          <a:xfrm>
            <a:off x="685800" y="1297781"/>
            <a:ext cx="7772400" cy="1102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a:latin typeface="Century"/>
                <a:ea typeface="Century"/>
                <a:cs typeface="Century"/>
                <a:sym typeface="Century"/>
              </a:rPr>
              <a:t>8.0 Conclusions</a:t>
            </a:r>
            <a:endParaRPr/>
          </a:p>
        </p:txBody>
      </p:sp>
      <p:sp>
        <p:nvSpPr>
          <p:cNvPr id="1370" name="Google Shape;1370;p131"/>
          <p:cNvSpPr txBox="1"/>
          <p:nvPr>
            <p:ph idx="12" type="sldNum"/>
          </p:nvPr>
        </p:nvSpPr>
        <p:spPr>
          <a:xfrm>
            <a:off x="6553200" y="4690563"/>
            <a:ext cx="2133600" cy="357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fld id="{00000000-1234-1234-1234-123412341234}" type="slidenum">
              <a:rPr lang="en" sz="1400">
                <a:solidFill>
                  <a:schemeClr val="dk1"/>
                </a:solidFill>
                <a:latin typeface="Century"/>
                <a:ea typeface="Century"/>
                <a:cs typeface="Century"/>
                <a:sym typeface="Century"/>
              </a:rPr>
              <a:t>‹#›</a:t>
            </a:fld>
            <a:endParaRPr sz="1400">
              <a:solidFill>
                <a:schemeClr val="dk1"/>
              </a:solidFill>
              <a:latin typeface="Century"/>
              <a:ea typeface="Century"/>
              <a:cs typeface="Century"/>
              <a:sym typeface="Century"/>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5" name="Shape 1375"/>
        <p:cNvGrpSpPr/>
        <p:nvPr/>
      </p:nvGrpSpPr>
      <p:grpSpPr>
        <a:xfrm>
          <a:off x="0" y="0"/>
          <a:ext cx="0" cy="0"/>
          <a:chOff x="0" y="0"/>
          <a:chExt cx="0" cy="0"/>
        </a:xfrm>
      </p:grpSpPr>
      <p:sp>
        <p:nvSpPr>
          <p:cNvPr id="1376" name="Google Shape;1376;p132"/>
          <p:cNvSpPr txBox="1"/>
          <p:nvPr>
            <p:ph type="title"/>
          </p:nvPr>
        </p:nvSpPr>
        <p:spPr>
          <a:xfrm>
            <a:off x="0" y="57150"/>
            <a:ext cx="8229600" cy="857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2"/>
              </a:buClr>
              <a:buSzPts val="2800"/>
              <a:buFont typeface="Arial"/>
              <a:buNone/>
            </a:pPr>
            <a:r>
              <a:rPr i="0" lang="en" sz="2800" u="none" cap="none" strike="noStrike">
                <a:solidFill>
                  <a:schemeClr val="dk2"/>
                </a:solidFill>
                <a:latin typeface="Arial"/>
                <a:ea typeface="Arial"/>
                <a:cs typeface="Arial"/>
                <a:sym typeface="Arial"/>
              </a:rPr>
              <a:t>Worries and Concerns</a:t>
            </a:r>
            <a:endParaRPr>
              <a:latin typeface="Arial"/>
              <a:ea typeface="Arial"/>
              <a:cs typeface="Arial"/>
              <a:sym typeface="Arial"/>
            </a:endParaRPr>
          </a:p>
        </p:txBody>
      </p:sp>
      <p:sp>
        <p:nvSpPr>
          <p:cNvPr id="1377" name="Google Shape;1377;p132"/>
          <p:cNvSpPr txBox="1"/>
          <p:nvPr>
            <p:ph idx="1" type="body"/>
          </p:nvPr>
        </p:nvSpPr>
        <p:spPr>
          <a:xfrm>
            <a:off x="0" y="805250"/>
            <a:ext cx="8229600" cy="3761100"/>
          </a:xfrm>
          <a:prstGeom prst="rect">
            <a:avLst/>
          </a:prstGeom>
          <a:noFill/>
          <a:ln>
            <a:noFill/>
          </a:ln>
        </p:spPr>
        <p:txBody>
          <a:bodyPr anchorCtr="0" anchor="t" bIns="45700" lIns="91425" spcFirstLastPara="1" rIns="91425" wrap="square" tIns="45700">
            <a:noAutofit/>
          </a:bodyPr>
          <a:lstStyle/>
          <a:p>
            <a:pPr indent="-266700" lvl="0" marL="342900" marR="0" rtl="0" algn="l">
              <a:spcBef>
                <a:spcPts val="0"/>
              </a:spcBef>
              <a:spcAft>
                <a:spcPts val="0"/>
              </a:spcAft>
              <a:buClr>
                <a:schemeClr val="dk1"/>
              </a:buClr>
              <a:buSzPts val="2000"/>
              <a:buFont typeface="Arial"/>
              <a:buChar char="•"/>
            </a:pPr>
            <a:r>
              <a:rPr lang="en" sz="2000">
                <a:latin typeface="Arial"/>
                <a:ea typeface="Arial"/>
                <a:cs typeface="Arial"/>
                <a:sym typeface="Arial"/>
              </a:rPr>
              <a:t>We must ensure that the mechanical system to generate charge is sound, more moving parts leads to a higher risk failure. Testing and high quality components have helped to eliminate this worry.</a:t>
            </a:r>
            <a:endParaRPr sz="2000">
              <a:latin typeface="Arial"/>
              <a:ea typeface="Arial"/>
              <a:cs typeface="Arial"/>
              <a:sym typeface="Arial"/>
            </a:endParaRPr>
          </a:p>
          <a:p>
            <a:pPr indent="0" lvl="0" marL="342900" marR="0" rtl="0" algn="l">
              <a:spcBef>
                <a:spcPts val="0"/>
              </a:spcBef>
              <a:spcAft>
                <a:spcPts val="0"/>
              </a:spcAft>
              <a:buClr>
                <a:schemeClr val="dk1"/>
              </a:buClr>
              <a:buSzPts val="1800"/>
              <a:buFont typeface="Century"/>
              <a:buNone/>
            </a:pPr>
            <a:r>
              <a:t/>
            </a:r>
            <a:endParaRPr sz="2000">
              <a:latin typeface="Arial"/>
              <a:ea typeface="Arial"/>
              <a:cs typeface="Arial"/>
              <a:sym typeface="Arial"/>
            </a:endParaRPr>
          </a:p>
          <a:p>
            <a:pPr indent="-266700" lvl="0" marL="342900" marR="0" rtl="0" algn="l">
              <a:spcBef>
                <a:spcPts val="0"/>
              </a:spcBef>
              <a:spcAft>
                <a:spcPts val="0"/>
              </a:spcAft>
              <a:buClr>
                <a:schemeClr val="dk1"/>
              </a:buClr>
              <a:buSzPts val="2000"/>
              <a:buFont typeface="Arial"/>
              <a:buChar char="•"/>
            </a:pPr>
            <a:r>
              <a:rPr lang="en" sz="2000">
                <a:latin typeface="Arial"/>
                <a:ea typeface="Arial"/>
                <a:cs typeface="Arial"/>
                <a:sym typeface="Arial"/>
              </a:rPr>
              <a:t>Positioning the camera in a stable manner, at an optimal data-capture angle, so it will remain focused throughout the experiment. Testing has helped eliminate this concern.</a:t>
            </a:r>
            <a:endParaRPr sz="2000">
              <a:latin typeface="Arial"/>
              <a:ea typeface="Arial"/>
              <a:cs typeface="Arial"/>
              <a:sym typeface="Arial"/>
            </a:endParaRPr>
          </a:p>
          <a:p>
            <a:pPr indent="0" lvl="0" marL="342900" marR="0" rtl="0" algn="l">
              <a:spcBef>
                <a:spcPts val="0"/>
              </a:spcBef>
              <a:spcAft>
                <a:spcPts val="0"/>
              </a:spcAft>
              <a:buClr>
                <a:schemeClr val="dk1"/>
              </a:buClr>
              <a:buSzPts val="1800"/>
              <a:buFont typeface="Century"/>
              <a:buNone/>
            </a:pPr>
            <a:r>
              <a:t/>
            </a:r>
            <a:endParaRPr sz="2000">
              <a:latin typeface="Arial"/>
              <a:ea typeface="Arial"/>
              <a:cs typeface="Arial"/>
              <a:sym typeface="Arial"/>
            </a:endParaRPr>
          </a:p>
          <a:p>
            <a:pPr indent="-266700" lvl="0" marL="342900" marR="0" rtl="0" algn="l">
              <a:spcBef>
                <a:spcPts val="0"/>
              </a:spcBef>
              <a:spcAft>
                <a:spcPts val="0"/>
              </a:spcAft>
              <a:buClr>
                <a:schemeClr val="dk1"/>
              </a:buClr>
              <a:buSzPts val="2000"/>
              <a:buFont typeface="Arial"/>
              <a:buChar char="•"/>
            </a:pPr>
            <a:r>
              <a:rPr lang="en" sz="2000">
                <a:latin typeface="Arial"/>
                <a:ea typeface="Arial"/>
                <a:cs typeface="Arial"/>
                <a:sym typeface="Arial"/>
              </a:rPr>
              <a:t>Establishing a precise initial velocity vector within the launch barrel to ensure accurate data regarding any variation in trajectory of the debris samples. Repeated trials, precise code, and data analysis, will mitigate this concern.</a:t>
            </a:r>
            <a:endParaRPr sz="2000">
              <a:latin typeface="Arial"/>
              <a:ea typeface="Arial"/>
              <a:cs typeface="Arial"/>
              <a:sym typeface="Arial"/>
            </a:endParaRPr>
          </a:p>
          <a:p>
            <a:pPr indent="0" lvl="0" marL="342900" marR="0" rtl="0" algn="l">
              <a:spcBef>
                <a:spcPts val="0"/>
              </a:spcBef>
              <a:spcAft>
                <a:spcPts val="0"/>
              </a:spcAft>
              <a:buNone/>
            </a:pPr>
            <a:r>
              <a:t/>
            </a:r>
            <a:endParaRPr sz="2000">
              <a:latin typeface="Arial"/>
              <a:ea typeface="Arial"/>
              <a:cs typeface="Arial"/>
              <a:sym typeface="Arial"/>
            </a:endParaRPr>
          </a:p>
          <a:p>
            <a:pPr indent="-139700" lvl="0" marL="342900" marR="0" rtl="0" algn="l">
              <a:spcBef>
                <a:spcPts val="640"/>
              </a:spcBef>
              <a:spcAft>
                <a:spcPts val="0"/>
              </a:spcAft>
              <a:buClr>
                <a:schemeClr val="dk1"/>
              </a:buClr>
              <a:buSzPts val="3200"/>
              <a:buFont typeface="Century"/>
              <a:buNone/>
            </a:pPr>
            <a:r>
              <a:t/>
            </a:r>
            <a:endParaRPr b="0" i="0" sz="2000" u="none" cap="none" strike="noStrike">
              <a:solidFill>
                <a:schemeClr val="dk1"/>
              </a:solidFill>
              <a:latin typeface="Century"/>
              <a:ea typeface="Century"/>
              <a:cs typeface="Century"/>
              <a:sym typeface="Century"/>
            </a:endParaRPr>
          </a:p>
          <a:p>
            <a:pPr indent="-139700" lvl="0" marL="342900" marR="0" rtl="0" algn="l">
              <a:spcBef>
                <a:spcPts val="640"/>
              </a:spcBef>
              <a:spcAft>
                <a:spcPts val="0"/>
              </a:spcAft>
              <a:buClr>
                <a:schemeClr val="dk1"/>
              </a:buClr>
              <a:buSzPts val="3200"/>
              <a:buFont typeface="Century"/>
              <a:buNone/>
            </a:pPr>
            <a:r>
              <a:t/>
            </a:r>
            <a:endParaRPr b="0" i="0" sz="2000" u="none" cap="none" strike="noStrike">
              <a:solidFill>
                <a:schemeClr val="dk1"/>
              </a:solidFill>
              <a:latin typeface="Century"/>
              <a:ea typeface="Century"/>
              <a:cs typeface="Century"/>
              <a:sym typeface="Century"/>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2" name="Shape 1382"/>
        <p:cNvGrpSpPr/>
        <p:nvPr/>
      </p:nvGrpSpPr>
      <p:grpSpPr>
        <a:xfrm>
          <a:off x="0" y="0"/>
          <a:ext cx="0" cy="0"/>
          <a:chOff x="0" y="0"/>
          <a:chExt cx="0" cy="0"/>
        </a:xfrm>
      </p:grpSpPr>
      <p:sp>
        <p:nvSpPr>
          <p:cNvPr id="1383" name="Google Shape;1383;p133"/>
          <p:cNvSpPr txBox="1"/>
          <p:nvPr>
            <p:ph idx="1" type="body"/>
          </p:nvPr>
        </p:nvSpPr>
        <p:spPr>
          <a:xfrm>
            <a:off x="0" y="874503"/>
            <a:ext cx="8229600" cy="3394500"/>
          </a:xfrm>
          <a:prstGeom prst="rect">
            <a:avLst/>
          </a:prstGeom>
        </p:spPr>
        <p:txBody>
          <a:bodyPr anchorCtr="0" anchor="t" bIns="45700" lIns="91425" spcFirstLastPara="1" rIns="91425" wrap="square" tIns="45700">
            <a:noAutofit/>
          </a:bodyPr>
          <a:lstStyle/>
          <a:p>
            <a:pPr indent="-381000" lvl="0" marL="457200" rtl="0" algn="l">
              <a:spcBef>
                <a:spcPts val="360"/>
              </a:spcBef>
              <a:spcAft>
                <a:spcPts val="0"/>
              </a:spcAft>
              <a:buSzPts val="2400"/>
              <a:buFont typeface="Arial"/>
              <a:buChar char="●"/>
            </a:pPr>
            <a:r>
              <a:rPr lang="en" sz="2400">
                <a:latin typeface="Arial"/>
                <a:ea typeface="Arial"/>
                <a:cs typeface="Arial"/>
                <a:sym typeface="Arial"/>
              </a:rPr>
              <a:t>When should we expect to receive our experiment deck and electrical connectors?</a:t>
            </a:r>
            <a:endParaRPr sz="2400">
              <a:latin typeface="Arial"/>
              <a:ea typeface="Arial"/>
              <a:cs typeface="Arial"/>
              <a:sym typeface="Arial"/>
            </a:endParaRPr>
          </a:p>
          <a:p>
            <a:pPr indent="0" lvl="0" marL="0" rtl="0" algn="l">
              <a:spcBef>
                <a:spcPts val="360"/>
              </a:spcBef>
              <a:spcAft>
                <a:spcPts val="0"/>
              </a:spcAft>
              <a:buNone/>
            </a:pPr>
            <a:r>
              <a:t/>
            </a:r>
            <a:endParaRPr sz="2400">
              <a:latin typeface="Arial"/>
              <a:ea typeface="Arial"/>
              <a:cs typeface="Arial"/>
              <a:sym typeface="Arial"/>
            </a:endParaRPr>
          </a:p>
        </p:txBody>
      </p:sp>
      <p:sp>
        <p:nvSpPr>
          <p:cNvPr id="1384" name="Google Shape;1384;p133"/>
          <p:cNvSpPr txBox="1"/>
          <p:nvPr>
            <p:ph idx="12" type="sldNum"/>
          </p:nvPr>
        </p:nvSpPr>
        <p:spPr>
          <a:xfrm>
            <a:off x="6540325" y="4632588"/>
            <a:ext cx="2133600" cy="3570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1385" name="Google Shape;1385;p133"/>
          <p:cNvSpPr txBox="1"/>
          <p:nvPr>
            <p:ph type="title"/>
          </p:nvPr>
        </p:nvSpPr>
        <p:spPr>
          <a:xfrm>
            <a:off x="0" y="57150"/>
            <a:ext cx="8229600" cy="857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Arial"/>
                <a:ea typeface="Arial"/>
                <a:cs typeface="Arial"/>
                <a:sym typeface="Arial"/>
              </a:rPr>
              <a:t>Questions and Concerns</a:t>
            </a:r>
            <a:endParaRPr>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9" name="Shape 1389"/>
        <p:cNvGrpSpPr/>
        <p:nvPr/>
      </p:nvGrpSpPr>
      <p:grpSpPr>
        <a:xfrm>
          <a:off x="0" y="0"/>
          <a:ext cx="0" cy="0"/>
          <a:chOff x="0" y="0"/>
          <a:chExt cx="0" cy="0"/>
        </a:xfrm>
      </p:grpSpPr>
      <p:sp>
        <p:nvSpPr>
          <p:cNvPr id="1390" name="Google Shape;1390;p134"/>
          <p:cNvSpPr txBox="1"/>
          <p:nvPr>
            <p:ph type="ctrTitle"/>
          </p:nvPr>
        </p:nvSpPr>
        <p:spPr>
          <a:xfrm>
            <a:off x="685800" y="1297781"/>
            <a:ext cx="7772400" cy="1102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a:latin typeface="Arial"/>
                <a:ea typeface="Arial"/>
                <a:cs typeface="Arial"/>
                <a:sym typeface="Arial"/>
              </a:rPr>
              <a:t>Appendix</a:t>
            </a:r>
            <a:endParaRPr>
              <a:latin typeface="Arial"/>
              <a:ea typeface="Arial"/>
              <a:cs typeface="Arial"/>
              <a:sym typeface="Arial"/>
            </a:endParaRPr>
          </a:p>
        </p:txBody>
      </p:sp>
      <p:sp>
        <p:nvSpPr>
          <p:cNvPr id="1391" name="Google Shape;1391;p134"/>
          <p:cNvSpPr txBox="1"/>
          <p:nvPr>
            <p:ph idx="12" type="sldNum"/>
          </p:nvPr>
        </p:nvSpPr>
        <p:spPr>
          <a:xfrm>
            <a:off x="6553200" y="4690563"/>
            <a:ext cx="2133600" cy="357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fld id="{00000000-1234-1234-1234-123412341234}" type="slidenum">
              <a:rPr lang="en" sz="1400">
                <a:solidFill>
                  <a:schemeClr val="dk1"/>
                </a:solidFill>
                <a:latin typeface="Century"/>
                <a:ea typeface="Century"/>
                <a:cs typeface="Century"/>
                <a:sym typeface="Century"/>
              </a:rPr>
              <a:t>‹#›</a:t>
            </a:fld>
            <a:endParaRPr sz="1400">
              <a:solidFill>
                <a:schemeClr val="dk1"/>
              </a:solidFill>
              <a:latin typeface="Century"/>
              <a:ea typeface="Century"/>
              <a:cs typeface="Century"/>
              <a:sym typeface="Century"/>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